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63"/>
  </p:sldMasterIdLst>
  <p:notesMasterIdLst>
    <p:notesMasterId r:id="rId80"/>
  </p:notesMasterIdLst>
  <p:handoutMasterIdLst>
    <p:handoutMasterId r:id="rId81"/>
  </p:handoutMasterIdLst>
  <p:sldIdLst>
    <p:sldId id="256" r:id="rId64"/>
    <p:sldId id="526" r:id="rId65"/>
    <p:sldId id="527" r:id="rId66"/>
    <p:sldId id="528" r:id="rId67"/>
    <p:sldId id="529" r:id="rId68"/>
    <p:sldId id="533" r:id="rId69"/>
    <p:sldId id="530" r:id="rId70"/>
    <p:sldId id="534" r:id="rId71"/>
    <p:sldId id="535" r:id="rId72"/>
    <p:sldId id="536" r:id="rId73"/>
    <p:sldId id="531" r:id="rId74"/>
    <p:sldId id="532" r:id="rId75"/>
    <p:sldId id="541" r:id="rId76"/>
    <p:sldId id="537" r:id="rId77"/>
    <p:sldId id="538" r:id="rId78"/>
    <p:sldId id="540" r:id="rId79"/>
  </p:sldIdLst>
  <p:sldSz cx="9144000" cy="6858000" type="screen4x3"/>
  <p:notesSz cx="6858000" cy="9144000"/>
  <p:custDataLst>
    <p:tags r:id="rId82"/>
  </p:custDataLst>
  <p:defaultTextStyle>
    <a:defPPr>
      <a:defRPr lang="en-US"/>
    </a:defPPr>
    <a:lvl1pPr algn="l" rtl="0" eaLnBrk="0" fontAlgn="base" hangingPunct="0">
      <a:spcBef>
        <a:spcPct val="0"/>
      </a:spcBef>
      <a:spcAft>
        <a:spcPct val="0"/>
      </a:spcAft>
      <a:defRPr sz="23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3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3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3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300" kern="1200">
        <a:solidFill>
          <a:schemeClr val="tx1"/>
        </a:solidFill>
        <a:latin typeface="Times New Roman" pitchFamily="18" charset="0"/>
        <a:ea typeface="+mn-ea"/>
        <a:cs typeface="+mn-cs"/>
      </a:defRPr>
    </a:lvl5pPr>
    <a:lvl6pPr marL="2286000" algn="l" defTabSz="914400" rtl="0" eaLnBrk="1" latinLnBrk="0" hangingPunct="1">
      <a:defRPr sz="2300" kern="1200">
        <a:solidFill>
          <a:schemeClr val="tx1"/>
        </a:solidFill>
        <a:latin typeface="Times New Roman" pitchFamily="18" charset="0"/>
        <a:ea typeface="+mn-ea"/>
        <a:cs typeface="+mn-cs"/>
      </a:defRPr>
    </a:lvl6pPr>
    <a:lvl7pPr marL="2743200" algn="l" defTabSz="914400" rtl="0" eaLnBrk="1" latinLnBrk="0" hangingPunct="1">
      <a:defRPr sz="2300" kern="1200">
        <a:solidFill>
          <a:schemeClr val="tx1"/>
        </a:solidFill>
        <a:latin typeface="Times New Roman" pitchFamily="18" charset="0"/>
        <a:ea typeface="+mn-ea"/>
        <a:cs typeface="+mn-cs"/>
      </a:defRPr>
    </a:lvl7pPr>
    <a:lvl8pPr marL="3200400" algn="l" defTabSz="914400" rtl="0" eaLnBrk="1" latinLnBrk="0" hangingPunct="1">
      <a:defRPr sz="2300" kern="1200">
        <a:solidFill>
          <a:schemeClr val="tx1"/>
        </a:solidFill>
        <a:latin typeface="Times New Roman" pitchFamily="18" charset="0"/>
        <a:ea typeface="+mn-ea"/>
        <a:cs typeface="+mn-cs"/>
      </a:defRPr>
    </a:lvl8pPr>
    <a:lvl9pPr marL="3657600" algn="l" defTabSz="914400" rtl="0" eaLnBrk="1" latinLnBrk="0" hangingPunct="1">
      <a:defRPr sz="23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hiddenSlides="1"/>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9A"/>
    <a:srgbClr val="C3EBFF"/>
    <a:srgbClr val="FF887B"/>
    <a:srgbClr val="9A0F00"/>
    <a:srgbClr val="E69A92"/>
    <a:srgbClr val="FFC9C3"/>
    <a:srgbClr val="92CAE6"/>
    <a:srgbClr val="9A6E00"/>
    <a:srgbClr val="FFEEC3"/>
    <a:srgbClr val="E6CE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71" autoAdjust="0"/>
    <p:restoredTop sz="61654" autoAdjust="0"/>
  </p:normalViewPr>
  <p:slideViewPr>
    <p:cSldViewPr>
      <p:cViewPr>
        <p:scale>
          <a:sx n="50" d="100"/>
          <a:sy n="50" d="100"/>
        </p:scale>
        <p:origin x="1320" y="101"/>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75" d="100"/>
        <a:sy n="75" d="100"/>
      </p:scale>
      <p:origin x="0" y="0"/>
    </p:cViewPr>
  </p:notesTextViewPr>
  <p:sorterViewPr>
    <p:cViewPr>
      <p:scale>
        <a:sx n="140" d="100"/>
        <a:sy n="140" d="100"/>
      </p:scale>
      <p:origin x="0" y="0"/>
    </p:cViewPr>
  </p:sorterViewPr>
  <p:notesViewPr>
    <p:cSldViewPr>
      <p:cViewPr varScale="1">
        <p:scale>
          <a:sx n="65" d="100"/>
          <a:sy n="65" d="100"/>
        </p:scale>
        <p:origin x="3154" y="53"/>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customXml" Target="../customXml/item39.xml"/><Relationship Id="rId21" Type="http://schemas.openxmlformats.org/officeDocument/2006/relationships/customXml" Target="../customXml/item21.xml"/><Relationship Id="rId34" Type="http://schemas.openxmlformats.org/officeDocument/2006/relationships/customXml" Target="../customXml/item34.xml"/><Relationship Id="rId42" Type="http://schemas.openxmlformats.org/officeDocument/2006/relationships/customXml" Target="../customXml/item42.xml"/><Relationship Id="rId47" Type="http://schemas.openxmlformats.org/officeDocument/2006/relationships/customXml" Target="../customXml/item47.xml"/><Relationship Id="rId50" Type="http://schemas.openxmlformats.org/officeDocument/2006/relationships/customXml" Target="../customXml/item50.xml"/><Relationship Id="rId55" Type="http://schemas.openxmlformats.org/officeDocument/2006/relationships/customXml" Target="../customXml/item55.xml"/><Relationship Id="rId63" Type="http://schemas.openxmlformats.org/officeDocument/2006/relationships/slideMaster" Target="slideMasters/slideMaster1.xml"/><Relationship Id="rId68" Type="http://schemas.openxmlformats.org/officeDocument/2006/relationships/slide" Target="slides/slide5.xml"/><Relationship Id="rId76" Type="http://schemas.openxmlformats.org/officeDocument/2006/relationships/slide" Target="slides/slide13.xml"/><Relationship Id="rId84" Type="http://schemas.openxmlformats.org/officeDocument/2006/relationships/viewProps" Target="viewProps.xml"/><Relationship Id="rId7" Type="http://schemas.openxmlformats.org/officeDocument/2006/relationships/customXml" Target="../customXml/item7.xml"/><Relationship Id="rId71"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customXml" Target="../customXml/item53.xml"/><Relationship Id="rId58" Type="http://schemas.openxmlformats.org/officeDocument/2006/relationships/customXml" Target="../customXml/item58.xml"/><Relationship Id="rId66" Type="http://schemas.openxmlformats.org/officeDocument/2006/relationships/slide" Target="slides/slide3.xml"/><Relationship Id="rId74" Type="http://schemas.openxmlformats.org/officeDocument/2006/relationships/slide" Target="slides/slide11.xml"/><Relationship Id="rId79" Type="http://schemas.openxmlformats.org/officeDocument/2006/relationships/slide" Target="slides/slide16.xml"/><Relationship Id="rId5" Type="http://schemas.openxmlformats.org/officeDocument/2006/relationships/customXml" Target="../customXml/item5.xml"/><Relationship Id="rId61" Type="http://schemas.openxmlformats.org/officeDocument/2006/relationships/customXml" Target="../customXml/item61.xml"/><Relationship Id="rId82" Type="http://schemas.openxmlformats.org/officeDocument/2006/relationships/tags" Target="tags/tag1.xml"/><Relationship Id="rId19" Type="http://schemas.openxmlformats.org/officeDocument/2006/relationships/customXml" Target="../customXml/item19.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customXml" Target="../customXml/item56.xml"/><Relationship Id="rId64" Type="http://schemas.openxmlformats.org/officeDocument/2006/relationships/slide" Target="slides/slide1.xml"/><Relationship Id="rId69" Type="http://schemas.openxmlformats.org/officeDocument/2006/relationships/slide" Target="slides/slide6.xml"/><Relationship Id="rId77" Type="http://schemas.openxmlformats.org/officeDocument/2006/relationships/slide" Target="slides/slide14.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slide" Target="slides/slide9.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slide" Target="slides/slide4.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customXml" Target="../customXml/item62.xml"/><Relationship Id="rId70" Type="http://schemas.openxmlformats.org/officeDocument/2006/relationships/slide" Target="slides/slide7.xml"/><Relationship Id="rId75" Type="http://schemas.openxmlformats.org/officeDocument/2006/relationships/slide" Target="slides/slide12.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slide" Target="slides/slide2.xml"/><Relationship Id="rId73" Type="http://schemas.openxmlformats.org/officeDocument/2006/relationships/slide" Target="slides/slide10.xml"/><Relationship Id="rId78" Type="http://schemas.openxmlformats.org/officeDocument/2006/relationships/slide" Target="slides/slide15.xml"/><Relationship Id="rId81" Type="http://schemas.openxmlformats.org/officeDocument/2006/relationships/handoutMaster" Target="handoutMasters/handoutMaster1.xml"/><Relationship Id="rId86" Type="http://schemas.openxmlformats.org/officeDocument/2006/relationships/tableStyles" Target="tableStyles.xml"/></Relationships>
</file>

<file path=ppt/_rels/viewProps.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3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5" tIns="45712" rIns="91425" bIns="45712" numCol="1" anchor="t" anchorCtr="0" compatLnSpc="1">
            <a:prstTxWarp prst="textNoShape">
              <a:avLst/>
            </a:prstTxWarp>
          </a:bodyPr>
          <a:lstStyle>
            <a:lvl1pPr defTabSz="913805">
              <a:defRPr sz="1200"/>
            </a:lvl1pPr>
          </a:lstStyle>
          <a:p>
            <a:pPr>
              <a:defRPr/>
            </a:pPr>
            <a:endParaRPr lang="en-US"/>
          </a:p>
        </p:txBody>
      </p:sp>
      <p:sp>
        <p:nvSpPr>
          <p:cNvPr id="8195" name="Rectangle 3"/>
          <p:cNvSpPr>
            <a:spLocks noGrp="1" noChangeArrowheads="1"/>
          </p:cNvSpPr>
          <p:nvPr>
            <p:ph type="dt" sz="quarter" idx="1"/>
          </p:nvPr>
        </p:nvSpPr>
        <p:spPr bwMode="auto">
          <a:xfrm>
            <a:off x="3884613" y="0"/>
            <a:ext cx="2973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5" tIns="45712" rIns="91425" bIns="45712" numCol="1" anchor="t" anchorCtr="0" compatLnSpc="1">
            <a:prstTxWarp prst="textNoShape">
              <a:avLst/>
            </a:prstTxWarp>
          </a:bodyPr>
          <a:lstStyle>
            <a:lvl1pPr algn="r" defTabSz="913805">
              <a:defRPr sz="1200"/>
            </a:lvl1pPr>
          </a:lstStyle>
          <a:p>
            <a:pPr>
              <a:defRPr/>
            </a:pPr>
            <a:endParaRPr lang="en-US"/>
          </a:p>
        </p:txBody>
      </p:sp>
      <p:sp>
        <p:nvSpPr>
          <p:cNvPr id="8196" name="Rectangle 4"/>
          <p:cNvSpPr>
            <a:spLocks noGrp="1" noChangeArrowheads="1"/>
          </p:cNvSpPr>
          <p:nvPr>
            <p:ph type="ftr" sz="quarter" idx="2"/>
          </p:nvPr>
        </p:nvSpPr>
        <p:spPr bwMode="auto">
          <a:xfrm>
            <a:off x="0" y="8686800"/>
            <a:ext cx="2973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5" tIns="45712" rIns="91425" bIns="45712" numCol="1" anchor="b" anchorCtr="0" compatLnSpc="1">
            <a:prstTxWarp prst="textNoShape">
              <a:avLst/>
            </a:prstTxWarp>
          </a:bodyPr>
          <a:lstStyle>
            <a:lvl1pPr defTabSz="913805">
              <a:defRPr sz="1200"/>
            </a:lvl1pPr>
          </a:lstStyle>
          <a:p>
            <a:pPr>
              <a:defRPr/>
            </a:pPr>
            <a:r>
              <a:rPr lang="en-US"/>
              <a:t>What is Qubole?</a:t>
            </a:r>
          </a:p>
        </p:txBody>
      </p:sp>
      <p:sp>
        <p:nvSpPr>
          <p:cNvPr id="8197" name="Rectangle 5"/>
          <p:cNvSpPr>
            <a:spLocks noGrp="1" noChangeArrowheads="1"/>
          </p:cNvSpPr>
          <p:nvPr>
            <p:ph type="sldNum" sz="quarter" idx="3"/>
          </p:nvPr>
        </p:nvSpPr>
        <p:spPr bwMode="auto">
          <a:xfrm>
            <a:off x="3884613" y="8686800"/>
            <a:ext cx="2973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5" tIns="45712" rIns="91425" bIns="45712" numCol="1" anchor="b" anchorCtr="0" compatLnSpc="1">
            <a:prstTxWarp prst="textNoShape">
              <a:avLst/>
            </a:prstTxWarp>
          </a:bodyPr>
          <a:lstStyle>
            <a:lvl1pPr algn="r" defTabSz="913805">
              <a:defRPr sz="1200"/>
            </a:lvl1pPr>
          </a:lstStyle>
          <a:p>
            <a:pPr>
              <a:defRPr/>
            </a:pPr>
            <a:fld id="{558FD289-3FB4-4011-9012-1FA76C647F12}" type="slidenum">
              <a:rPr lang="en-US"/>
              <a:pPr>
                <a:defRPr/>
              </a:pPr>
              <a:t>‹#›</a:t>
            </a:fld>
            <a:endParaRPr lang="en-US"/>
          </a:p>
        </p:txBody>
      </p:sp>
    </p:spTree>
    <p:extLst>
      <p:ext uri="{BB962C8B-B14F-4D97-AF65-F5344CB8AC3E}">
        <p14:creationId xmlns:p14="http://schemas.microsoft.com/office/powerpoint/2010/main" val="300138139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4"/>
          <p:cNvSpPr>
            <a:spLocks noGrp="1" noRot="1" noChangeAspect="1" noChangeArrowheads="1" noTextEdit="1"/>
          </p:cNvSpPr>
          <p:nvPr>
            <p:ph type="sldImg" idx="2"/>
          </p:nvPr>
        </p:nvSpPr>
        <p:spPr bwMode="auto">
          <a:xfrm>
            <a:off x="609600" y="179388"/>
            <a:ext cx="5638800" cy="42291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60400" y="4572000"/>
            <a:ext cx="5537200"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5" tIns="45712" rIns="91425" bIns="4571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28" name="Line 8"/>
          <p:cNvSpPr>
            <a:spLocks noChangeShapeType="1"/>
          </p:cNvSpPr>
          <p:nvPr/>
        </p:nvSpPr>
        <p:spPr bwMode="auto">
          <a:xfrm>
            <a:off x="381000" y="8686800"/>
            <a:ext cx="6096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216" tIns="42108" rIns="84216" bIns="42108" anchor="ctr"/>
          <a:lstStyle/>
          <a:p>
            <a:endParaRPr lang="en-US"/>
          </a:p>
        </p:txBody>
      </p:sp>
      <p:sp>
        <p:nvSpPr>
          <p:cNvPr id="7178" name="Rectangle 10"/>
          <p:cNvSpPr>
            <a:spLocks noGrp="1" noChangeArrowheads="1"/>
          </p:cNvSpPr>
          <p:nvPr>
            <p:ph type="ftr" sz="quarter" idx="4"/>
          </p:nvPr>
        </p:nvSpPr>
        <p:spPr bwMode="auto">
          <a:xfrm>
            <a:off x="61913" y="8648699"/>
            <a:ext cx="673417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2" tIns="45001" rIns="90002" bIns="45001" numCol="1" anchor="b" anchorCtr="0" compatLnSpc="1">
            <a:prstTxWarp prst="textNoShape">
              <a:avLst/>
            </a:prstTxWarp>
          </a:bodyPr>
          <a:lstStyle>
            <a:lvl1pPr algn="ctr" defTabSz="900646">
              <a:defRPr sz="1000"/>
            </a:lvl1pPr>
          </a:lstStyle>
          <a:p>
            <a:pPr>
              <a:defRPr/>
            </a:pPr>
            <a:r>
              <a:rPr lang="en-US" dirty="0"/>
              <a:t>What is </a:t>
            </a:r>
            <a:r>
              <a:rPr lang="en-US" dirty="0" err="1"/>
              <a:t>Qubole</a:t>
            </a:r>
            <a:r>
              <a:rPr lang="en-US" dirty="0"/>
              <a:t>?</a:t>
            </a:r>
          </a:p>
        </p:txBody>
      </p:sp>
      <p:sp>
        <p:nvSpPr>
          <p:cNvPr id="7179" name="Text Box 11"/>
          <p:cNvSpPr txBox="1">
            <a:spLocks noChangeArrowheads="1"/>
          </p:cNvSpPr>
          <p:nvPr/>
        </p:nvSpPr>
        <p:spPr bwMode="gray">
          <a:xfrm>
            <a:off x="92075" y="8956675"/>
            <a:ext cx="2193925" cy="150813"/>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defTabSz="977900">
              <a:defRPr sz="2400">
                <a:solidFill>
                  <a:schemeClr val="tx1"/>
                </a:solidFill>
                <a:latin typeface="Times New Roman" pitchFamily="18" charset="0"/>
              </a:defRPr>
            </a:lvl1pPr>
            <a:lvl2pPr marL="488950" defTabSz="977900">
              <a:defRPr sz="2400">
                <a:solidFill>
                  <a:schemeClr val="tx1"/>
                </a:solidFill>
                <a:latin typeface="Times New Roman" pitchFamily="18" charset="0"/>
              </a:defRPr>
            </a:lvl2pPr>
            <a:lvl3pPr marL="977900" defTabSz="977900">
              <a:defRPr sz="2400">
                <a:solidFill>
                  <a:schemeClr val="tx1"/>
                </a:solidFill>
                <a:latin typeface="Times New Roman" pitchFamily="18" charset="0"/>
              </a:defRPr>
            </a:lvl3pPr>
            <a:lvl4pPr marL="1466850" defTabSz="977900">
              <a:defRPr sz="2400">
                <a:solidFill>
                  <a:schemeClr val="tx1"/>
                </a:solidFill>
                <a:latin typeface="Times New Roman" pitchFamily="18" charset="0"/>
              </a:defRPr>
            </a:lvl4pPr>
            <a:lvl5pPr marL="1955800" defTabSz="977900">
              <a:defRPr sz="2400">
                <a:solidFill>
                  <a:schemeClr val="tx1"/>
                </a:solidFill>
                <a:latin typeface="Times New Roman" pitchFamily="18" charset="0"/>
              </a:defRPr>
            </a:lvl5pPr>
            <a:lvl6pPr marL="2413000" defTabSz="977900" eaLnBrk="0" fontAlgn="base" hangingPunct="0">
              <a:spcBef>
                <a:spcPct val="0"/>
              </a:spcBef>
              <a:spcAft>
                <a:spcPct val="0"/>
              </a:spcAft>
              <a:defRPr sz="2400">
                <a:solidFill>
                  <a:schemeClr val="tx1"/>
                </a:solidFill>
                <a:latin typeface="Times New Roman" pitchFamily="18" charset="0"/>
              </a:defRPr>
            </a:lvl6pPr>
            <a:lvl7pPr marL="2870200" defTabSz="977900" eaLnBrk="0" fontAlgn="base" hangingPunct="0">
              <a:spcBef>
                <a:spcPct val="0"/>
              </a:spcBef>
              <a:spcAft>
                <a:spcPct val="0"/>
              </a:spcAft>
              <a:defRPr sz="2400">
                <a:solidFill>
                  <a:schemeClr val="tx1"/>
                </a:solidFill>
                <a:latin typeface="Times New Roman" pitchFamily="18" charset="0"/>
              </a:defRPr>
            </a:lvl7pPr>
            <a:lvl8pPr marL="3327400" defTabSz="977900" eaLnBrk="0" fontAlgn="base" hangingPunct="0">
              <a:spcBef>
                <a:spcPct val="0"/>
              </a:spcBef>
              <a:spcAft>
                <a:spcPct val="0"/>
              </a:spcAft>
              <a:defRPr sz="2400">
                <a:solidFill>
                  <a:schemeClr val="tx1"/>
                </a:solidFill>
                <a:latin typeface="Times New Roman" pitchFamily="18" charset="0"/>
              </a:defRPr>
            </a:lvl8pPr>
            <a:lvl9pPr marL="3784600" defTabSz="977900" eaLnBrk="0" fontAlgn="base" hangingPunct="0">
              <a:spcBef>
                <a:spcPct val="0"/>
              </a:spcBef>
              <a:spcAft>
                <a:spcPct val="0"/>
              </a:spcAft>
              <a:defRPr sz="2400">
                <a:solidFill>
                  <a:schemeClr val="tx1"/>
                </a:solidFill>
                <a:latin typeface="Times New Roman" pitchFamily="18" charset="0"/>
              </a:defRPr>
            </a:lvl9pPr>
          </a:lstStyle>
          <a:p>
            <a:pPr algn="l">
              <a:defRPr/>
            </a:pPr>
            <a:r>
              <a:rPr lang="en-US" sz="800" dirty="0">
                <a:latin typeface="Arial" pitchFamily="34" charset="0"/>
              </a:rPr>
              <a:t>© 2018 David Samuels. All rights reserved.</a:t>
            </a:r>
          </a:p>
        </p:txBody>
      </p:sp>
      <p:sp>
        <p:nvSpPr>
          <p:cNvPr id="2" name="Slide Number Placeholder 1"/>
          <p:cNvSpPr>
            <a:spLocks noGrp="1"/>
          </p:cNvSpPr>
          <p:nvPr>
            <p:ph type="sldNum" sz="quarter" idx="5"/>
          </p:nvPr>
        </p:nvSpPr>
        <p:spPr>
          <a:xfrm>
            <a:off x="2819400" y="8685213"/>
            <a:ext cx="1227140" cy="457200"/>
          </a:xfrm>
          <a:prstGeom prst="rect">
            <a:avLst/>
          </a:prstGeom>
        </p:spPr>
        <p:txBody>
          <a:bodyPr vert="horz" lIns="91440" tIns="45720" rIns="91440" bIns="45720" rtlCol="0" anchor="b"/>
          <a:lstStyle>
            <a:lvl1pPr algn="ctr">
              <a:defRPr sz="1200"/>
            </a:lvl1pPr>
          </a:lstStyle>
          <a:p>
            <a:r>
              <a:rPr lang="en-US" dirty="0"/>
              <a:t>1-</a:t>
            </a:r>
            <a:fld id="{8ED0FADC-E1EB-46DB-B725-67E7A3B960EB}" type="slidenum">
              <a:rPr lang="en-US" smtClean="0"/>
              <a:pPr/>
              <a:t>‹#›</a:t>
            </a:fld>
            <a:endParaRPr lang="en-US" dirty="0"/>
          </a:p>
        </p:txBody>
      </p:sp>
    </p:spTree>
    <p:extLst>
      <p:ext uri="{BB962C8B-B14F-4D97-AF65-F5344CB8AC3E}">
        <p14:creationId xmlns:p14="http://schemas.microsoft.com/office/powerpoint/2010/main" val="47102731"/>
      </p:ext>
    </p:extLst>
  </p:cSld>
  <p:clrMap bg1="lt1" tx1="dk1" bg2="lt2" tx2="dk2" accent1="accent1" accent2="accent2" accent3="accent3" accent4="accent4" accent5="accent5" accent6="accent6" hlink="hlink" folHlink="folHlink"/>
  <p:hf hdr="0" dt="0"/>
  <p:notesStyle>
    <a:lvl1pPr algn="l" rtl="0" eaLnBrk="0" fontAlgn="base" hangingPunct="0">
      <a:lnSpc>
        <a:spcPct val="85000"/>
      </a:lnSpc>
      <a:spcBef>
        <a:spcPct val="0"/>
      </a:spcBef>
      <a:spcAft>
        <a:spcPct val="30000"/>
      </a:spcAft>
      <a:defRPr sz="1100" kern="1200">
        <a:solidFill>
          <a:schemeClr val="tx1"/>
        </a:solidFill>
        <a:latin typeface="Times New Roman" pitchFamily="18" charset="0"/>
        <a:ea typeface="+mn-ea"/>
        <a:cs typeface="+mn-cs"/>
      </a:defRPr>
    </a:lvl1pPr>
    <a:lvl2pPr marL="174625" indent="-173038" algn="l" rtl="0" eaLnBrk="0" fontAlgn="base" hangingPunct="0">
      <a:lnSpc>
        <a:spcPct val="85000"/>
      </a:lnSpc>
      <a:spcBef>
        <a:spcPct val="30000"/>
      </a:spcBef>
      <a:spcAft>
        <a:spcPct val="30000"/>
      </a:spcAft>
      <a:defRPr sz="1100" kern="1200">
        <a:solidFill>
          <a:schemeClr val="tx1"/>
        </a:solidFill>
        <a:latin typeface="Times New Roman" pitchFamily="18" charset="0"/>
        <a:ea typeface="+mn-ea"/>
        <a:cs typeface="+mn-cs"/>
      </a:defRPr>
    </a:lvl2pPr>
    <a:lvl3pPr marL="334963" indent="-158750" algn="l" rtl="0" eaLnBrk="0" fontAlgn="base" hangingPunct="0">
      <a:lnSpc>
        <a:spcPct val="85000"/>
      </a:lnSpc>
      <a:spcBef>
        <a:spcPct val="0"/>
      </a:spcBef>
      <a:spcAft>
        <a:spcPct val="0"/>
      </a:spcAft>
      <a:defRPr sz="1100" kern="1200">
        <a:solidFill>
          <a:schemeClr val="tx1"/>
        </a:solidFill>
        <a:latin typeface="Times New Roman" pitchFamily="18" charset="0"/>
        <a:ea typeface="+mn-ea"/>
        <a:cs typeface="+mn-cs"/>
      </a:defRPr>
    </a:lvl3pPr>
    <a:lvl4pPr marL="487363" indent="-150813" algn="l" rtl="0" eaLnBrk="0" fontAlgn="base" hangingPunct="0">
      <a:lnSpc>
        <a:spcPct val="85000"/>
      </a:lnSpc>
      <a:spcBef>
        <a:spcPct val="0"/>
      </a:spcBef>
      <a:spcAft>
        <a:spcPct val="0"/>
      </a:spcAft>
      <a:defRPr sz="1100" kern="1200">
        <a:solidFill>
          <a:schemeClr val="tx1"/>
        </a:solidFill>
        <a:latin typeface="Times New Roman" pitchFamily="18" charset="0"/>
        <a:ea typeface="+mn-ea"/>
        <a:cs typeface="+mn-cs"/>
      </a:defRPr>
    </a:lvl4pPr>
    <a:lvl5pPr marL="630238" indent="-141288" algn="l" rtl="0" eaLnBrk="0" fontAlgn="base" hangingPunct="0">
      <a:lnSpc>
        <a:spcPct val="85000"/>
      </a:lnSpc>
      <a:spcBef>
        <a:spcPct val="0"/>
      </a:spcBef>
      <a:spcAft>
        <a:spcPct val="0"/>
      </a:spcAft>
      <a:defRPr sz="11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p:sp>
      <p:sp>
        <p:nvSpPr>
          <p:cNvPr id="4" name="Notes Placeholder 3"/>
          <p:cNvSpPr>
            <a:spLocks noGrp="1"/>
          </p:cNvSpPr>
          <p:nvPr>
            <p:ph type="body" idx="1"/>
          </p:nvPr>
        </p:nvSpPr>
        <p:spPr/>
        <p:txBody>
          <a:bodyPr/>
          <a:lstStyle/>
          <a:p>
            <a:r>
              <a:rPr lang="en-US" dirty="0"/>
              <a:t>In this presentation, we will explain how to read the CAMS2 </a:t>
            </a:r>
            <a:r>
              <a:rPr lang="en-US" dirty="0" err="1"/>
              <a:t>GetStatus</a:t>
            </a:r>
            <a:r>
              <a:rPr lang="en-US" dirty="0"/>
              <a:t> reports and the </a:t>
            </a:r>
            <a:r>
              <a:rPr lang="en-US" dirty="0" err="1"/>
              <a:t>status_check</a:t>
            </a:r>
            <a:r>
              <a:rPr lang="en-US" dirty="0"/>
              <a:t> reports. </a:t>
            </a:r>
          </a:p>
          <a:p>
            <a:r>
              <a:rPr lang="en-US" dirty="0"/>
              <a:t>The status reports are only compatible with a CAMS2 system running based on Steve Rau’s </a:t>
            </a:r>
            <a:r>
              <a:rPr lang="en-US" dirty="0" err="1"/>
              <a:t>LaunchCapture</a:t>
            </a:r>
            <a:r>
              <a:rPr lang="en-US" dirty="0"/>
              <a:t> and Dave Samuels’ upload and archiving scripts. </a:t>
            </a:r>
          </a:p>
        </p:txBody>
      </p:sp>
      <p:sp>
        <p:nvSpPr>
          <p:cNvPr id="8" name="Footer Placeholder 7">
            <a:extLst>
              <a:ext uri="{FF2B5EF4-FFF2-40B4-BE49-F238E27FC236}">
                <a16:creationId xmlns:a16="http://schemas.microsoft.com/office/drawing/2014/main" id="{CA95F821-02EF-4223-A758-9EBD63D5B58D}"/>
              </a:ext>
            </a:extLst>
          </p:cNvPr>
          <p:cNvSpPr>
            <a:spLocks noGrp="1"/>
          </p:cNvSpPr>
          <p:nvPr>
            <p:ph type="ftr" sz="quarter" idx="10"/>
          </p:nvPr>
        </p:nvSpPr>
        <p:spPr/>
        <p:txBody>
          <a:bodyPr/>
          <a:lstStyle/>
          <a:p>
            <a:pPr>
              <a:defRPr/>
            </a:pPr>
            <a:r>
              <a:rPr lang="en-US"/>
              <a:t>What is Qubole?</a:t>
            </a:r>
            <a:endParaRPr lang="en-US" dirty="0"/>
          </a:p>
        </p:txBody>
      </p:sp>
      <p:sp>
        <p:nvSpPr>
          <p:cNvPr id="9" name="Slide Number Placeholder 8">
            <a:extLst>
              <a:ext uri="{FF2B5EF4-FFF2-40B4-BE49-F238E27FC236}">
                <a16:creationId xmlns:a16="http://schemas.microsoft.com/office/drawing/2014/main" id="{38195A56-BDDD-4450-A4E7-3AF0BCFD811A}"/>
              </a:ext>
            </a:extLst>
          </p:cNvPr>
          <p:cNvSpPr>
            <a:spLocks noGrp="1"/>
          </p:cNvSpPr>
          <p:nvPr>
            <p:ph type="sldNum" sz="quarter" idx="11"/>
          </p:nvPr>
        </p:nvSpPr>
        <p:spPr/>
        <p:txBody>
          <a:bodyPr/>
          <a:lstStyle/>
          <a:p>
            <a:r>
              <a:rPr lang="en-US"/>
              <a:t>1-</a:t>
            </a:r>
            <a:fld id="{8ED0FADC-E1EB-46DB-B725-67E7A3B960EB}"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000" b="1" u="sng" dirty="0"/>
              <a:t>Cal Files section</a:t>
            </a:r>
            <a:r>
              <a:rPr lang="en-US" sz="1000" b="0" u="none" dirty="0"/>
              <a:t> - </a:t>
            </a:r>
            <a:r>
              <a:rPr lang="en-US" sz="1000" dirty="0"/>
              <a:t>The Cal File section contain a list of the 20 most recent Cal files in the Cal files directory for this board. For each </a:t>
            </a:r>
            <a:r>
              <a:rPr lang="en-US" sz="1000" dirty="0" err="1"/>
              <a:t>cal</a:t>
            </a:r>
            <a:r>
              <a:rPr lang="en-US" sz="1000" dirty="0"/>
              <a:t> file, we list the windows timestamp, the size in bytes, and the full path to the </a:t>
            </a:r>
            <a:r>
              <a:rPr lang="en-US" sz="1000" dirty="0" err="1"/>
              <a:t>cal</a:t>
            </a:r>
            <a:r>
              <a:rPr lang="en-US" sz="1000" dirty="0"/>
              <a:t> file name. You can see from this section whether some of the cameras have calibrated or not. The size of the Cal file indicates how many n-Stars the </a:t>
            </a:r>
            <a:r>
              <a:rPr lang="en-US" sz="1000" dirty="0" err="1"/>
              <a:t>cal</a:t>
            </a:r>
            <a:r>
              <a:rPr lang="en-US" sz="1000" dirty="0"/>
              <a:t> file used. </a:t>
            </a:r>
          </a:p>
          <a:p>
            <a:pPr marL="0" indent="0">
              <a:buFont typeface="+mj-lt"/>
              <a:buNone/>
            </a:pPr>
            <a:r>
              <a:rPr lang="en-US" sz="1000" dirty="0"/>
              <a:t>One thing you can look for here is when was the last time calibration was successful.</a:t>
            </a:r>
          </a:p>
          <a:p>
            <a:pPr marL="0" indent="0">
              <a:buFont typeface="+mj-lt"/>
              <a:buNone/>
            </a:pPr>
            <a:endParaRPr lang="en-US" sz="1000" dirty="0"/>
          </a:p>
        </p:txBody>
      </p:sp>
      <p:sp>
        <p:nvSpPr>
          <p:cNvPr id="4" name="Footer Placeholder 3"/>
          <p:cNvSpPr>
            <a:spLocks noGrp="1"/>
          </p:cNvSpPr>
          <p:nvPr>
            <p:ph type="ftr" sz="quarter" idx="10"/>
          </p:nvPr>
        </p:nvSpPr>
        <p:spPr/>
        <p:txBody>
          <a:bodyPr/>
          <a:lstStyle/>
          <a:p>
            <a:pPr>
              <a:defRPr/>
            </a:pPr>
            <a:r>
              <a:rPr lang="en-US"/>
              <a:t>What is Qubole?</a:t>
            </a:r>
            <a:endParaRPr lang="en-US" dirty="0"/>
          </a:p>
        </p:txBody>
      </p:sp>
      <p:sp>
        <p:nvSpPr>
          <p:cNvPr id="5" name="Slide Number Placeholder 4"/>
          <p:cNvSpPr>
            <a:spLocks noGrp="1"/>
          </p:cNvSpPr>
          <p:nvPr>
            <p:ph type="sldNum" sz="quarter" idx="11"/>
          </p:nvPr>
        </p:nvSpPr>
        <p:spPr/>
        <p:txBody>
          <a:bodyPr/>
          <a:lstStyle/>
          <a:p>
            <a:r>
              <a:rPr lang="en-US"/>
              <a:t>1-</a:t>
            </a:r>
            <a:fld id="{8ED0FADC-E1EB-46DB-B725-67E7A3B960EB}" type="slidenum">
              <a:rPr lang="en-US" smtClean="0"/>
              <a:pPr/>
              <a:t>10</a:t>
            </a:fld>
            <a:endParaRPr lang="en-US" dirty="0"/>
          </a:p>
        </p:txBody>
      </p:sp>
    </p:spTree>
    <p:extLst>
      <p:ext uri="{BB962C8B-B14F-4D97-AF65-F5344CB8AC3E}">
        <p14:creationId xmlns:p14="http://schemas.microsoft.com/office/powerpoint/2010/main" val="1793094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Archiving section has 4 sections:</a:t>
            </a:r>
          </a:p>
          <a:p>
            <a:pPr marL="228600" indent="-228600">
              <a:buFont typeface="+mj-lt"/>
              <a:buAutoNum type="arabicPeriod"/>
            </a:pPr>
            <a:r>
              <a:rPr lang="en-US" b="1" dirty="0"/>
              <a:t>Archive directory </a:t>
            </a:r>
            <a:r>
              <a:rPr lang="en-US" dirty="0"/>
              <a:t>location</a:t>
            </a:r>
          </a:p>
          <a:p>
            <a:pPr marL="228600" indent="-228600">
              <a:buFont typeface="+mj-lt"/>
              <a:buAutoNum type="arabicPeriod"/>
            </a:pPr>
            <a:r>
              <a:rPr lang="en-US" b="1" dirty="0"/>
              <a:t>Archive Settings</a:t>
            </a:r>
          </a:p>
          <a:p>
            <a:pPr marL="228600" indent="-228600">
              <a:buFont typeface="+mj-lt"/>
              <a:buAutoNum type="arabicPeriod"/>
            </a:pPr>
            <a:r>
              <a:rPr lang="en-US" b="1" dirty="0"/>
              <a:t>Archived files </a:t>
            </a:r>
            <a:r>
              <a:rPr lang="en-US" dirty="0"/>
              <a:t>- List of the 10 most recent archived files and  their size.</a:t>
            </a:r>
          </a:p>
          <a:p>
            <a:pPr marL="228600" indent="-228600">
              <a:buFont typeface="+mj-lt"/>
              <a:buAutoNum type="arabicPeriod"/>
            </a:pPr>
            <a:r>
              <a:rPr lang="en-US" b="1" dirty="0"/>
              <a:t>Total </a:t>
            </a:r>
            <a:r>
              <a:rPr lang="en-US" dirty="0"/>
              <a:t>size of the entire archive directory</a:t>
            </a:r>
          </a:p>
        </p:txBody>
      </p:sp>
      <p:sp>
        <p:nvSpPr>
          <p:cNvPr id="4" name="Footer Placeholder 3"/>
          <p:cNvSpPr>
            <a:spLocks noGrp="1"/>
          </p:cNvSpPr>
          <p:nvPr>
            <p:ph type="ftr" sz="quarter" idx="10"/>
          </p:nvPr>
        </p:nvSpPr>
        <p:spPr/>
        <p:txBody>
          <a:bodyPr/>
          <a:lstStyle/>
          <a:p>
            <a:pPr>
              <a:defRPr/>
            </a:pPr>
            <a:r>
              <a:rPr lang="en-US"/>
              <a:t>What is Qubole?</a:t>
            </a:r>
            <a:endParaRPr lang="en-US" dirty="0"/>
          </a:p>
        </p:txBody>
      </p:sp>
      <p:sp>
        <p:nvSpPr>
          <p:cNvPr id="5" name="Slide Number Placeholder 4"/>
          <p:cNvSpPr>
            <a:spLocks noGrp="1"/>
          </p:cNvSpPr>
          <p:nvPr>
            <p:ph type="sldNum" sz="quarter" idx="11"/>
          </p:nvPr>
        </p:nvSpPr>
        <p:spPr/>
        <p:txBody>
          <a:bodyPr/>
          <a:lstStyle/>
          <a:p>
            <a:r>
              <a:rPr lang="en-US"/>
              <a:t>1-</a:t>
            </a:r>
            <a:fld id="{8ED0FADC-E1EB-46DB-B725-67E7A3B960EB}" type="slidenum">
              <a:rPr lang="en-US" smtClean="0"/>
              <a:pPr/>
              <a:t>11</a:t>
            </a:fld>
            <a:endParaRPr lang="en-US" dirty="0"/>
          </a:p>
        </p:txBody>
      </p:sp>
    </p:spTree>
    <p:extLst>
      <p:ext uri="{BB962C8B-B14F-4D97-AF65-F5344CB8AC3E}">
        <p14:creationId xmlns:p14="http://schemas.microsoft.com/office/powerpoint/2010/main" val="4287023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lists the running processes.  This information can be useful to identify hung </a:t>
            </a:r>
            <a:r>
              <a:rPr lang="en-US" dirty="0" err="1"/>
              <a:t>LaunchCapture</a:t>
            </a:r>
            <a:r>
              <a:rPr lang="en-US" dirty="0"/>
              <a:t> processes or hung detection passes.  Each section in here lists the status of one of the 7 phases of a capture session.</a:t>
            </a:r>
          </a:p>
        </p:txBody>
      </p:sp>
      <p:sp>
        <p:nvSpPr>
          <p:cNvPr id="4" name="Footer Placeholder 3"/>
          <p:cNvSpPr>
            <a:spLocks noGrp="1"/>
          </p:cNvSpPr>
          <p:nvPr>
            <p:ph type="ftr" sz="quarter" idx="10"/>
          </p:nvPr>
        </p:nvSpPr>
        <p:spPr/>
        <p:txBody>
          <a:bodyPr/>
          <a:lstStyle/>
          <a:p>
            <a:pPr>
              <a:defRPr/>
            </a:pPr>
            <a:r>
              <a:rPr lang="en-US"/>
              <a:t>What is Qubole?</a:t>
            </a:r>
            <a:endParaRPr lang="en-US" dirty="0"/>
          </a:p>
        </p:txBody>
      </p:sp>
      <p:sp>
        <p:nvSpPr>
          <p:cNvPr id="5" name="Slide Number Placeholder 4"/>
          <p:cNvSpPr>
            <a:spLocks noGrp="1"/>
          </p:cNvSpPr>
          <p:nvPr>
            <p:ph type="sldNum" sz="quarter" idx="11"/>
          </p:nvPr>
        </p:nvSpPr>
        <p:spPr/>
        <p:txBody>
          <a:bodyPr/>
          <a:lstStyle/>
          <a:p>
            <a:r>
              <a:rPr lang="en-US"/>
              <a:t>1-</a:t>
            </a:r>
            <a:fld id="{8ED0FADC-E1EB-46DB-B725-67E7A3B960EB}" type="slidenum">
              <a:rPr lang="en-US" smtClean="0"/>
              <a:pPr/>
              <a:t>12</a:t>
            </a:fld>
            <a:endParaRPr lang="en-US" dirty="0"/>
          </a:p>
        </p:txBody>
      </p:sp>
    </p:spTree>
    <p:extLst>
      <p:ext uri="{BB962C8B-B14F-4D97-AF65-F5344CB8AC3E}">
        <p14:creationId xmlns:p14="http://schemas.microsoft.com/office/powerpoint/2010/main" val="2866893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p:sp>
      <p:sp>
        <p:nvSpPr>
          <p:cNvPr id="4" name="Notes Placeholder 3"/>
          <p:cNvSpPr>
            <a:spLocks noGrp="1"/>
          </p:cNvSpPr>
          <p:nvPr>
            <p:ph type="body" idx="1"/>
          </p:nvPr>
        </p:nvSpPr>
        <p:spPr/>
        <p:txBody>
          <a:bodyPr/>
          <a:lstStyle/>
          <a:p>
            <a:endParaRPr lang="en-US" dirty="0"/>
          </a:p>
        </p:txBody>
      </p:sp>
      <p:sp>
        <p:nvSpPr>
          <p:cNvPr id="8" name="Footer Placeholder 7">
            <a:extLst>
              <a:ext uri="{FF2B5EF4-FFF2-40B4-BE49-F238E27FC236}">
                <a16:creationId xmlns:a16="http://schemas.microsoft.com/office/drawing/2014/main" id="{CA95F821-02EF-4223-A758-9EBD63D5B58D}"/>
              </a:ext>
            </a:extLst>
          </p:cNvPr>
          <p:cNvSpPr>
            <a:spLocks noGrp="1"/>
          </p:cNvSpPr>
          <p:nvPr>
            <p:ph type="ftr" sz="quarter" idx="10"/>
          </p:nvPr>
        </p:nvSpPr>
        <p:spPr/>
        <p:txBody>
          <a:bodyPr/>
          <a:lstStyle/>
          <a:p>
            <a:pPr>
              <a:defRPr/>
            </a:pPr>
            <a:r>
              <a:rPr lang="en-US"/>
              <a:t>What is Qubole?</a:t>
            </a:r>
            <a:endParaRPr lang="en-US" dirty="0"/>
          </a:p>
        </p:txBody>
      </p:sp>
      <p:sp>
        <p:nvSpPr>
          <p:cNvPr id="9" name="Slide Number Placeholder 8">
            <a:extLst>
              <a:ext uri="{FF2B5EF4-FFF2-40B4-BE49-F238E27FC236}">
                <a16:creationId xmlns:a16="http://schemas.microsoft.com/office/drawing/2014/main" id="{38195A56-BDDD-4450-A4E7-3AF0BCFD811A}"/>
              </a:ext>
            </a:extLst>
          </p:cNvPr>
          <p:cNvSpPr>
            <a:spLocks noGrp="1"/>
          </p:cNvSpPr>
          <p:nvPr>
            <p:ph type="sldNum" sz="quarter" idx="11"/>
          </p:nvPr>
        </p:nvSpPr>
        <p:spPr/>
        <p:txBody>
          <a:bodyPr/>
          <a:lstStyle/>
          <a:p>
            <a:r>
              <a:rPr lang="en-US"/>
              <a:t>1-</a:t>
            </a:r>
            <a:fld id="{8ED0FADC-E1EB-46DB-B725-67E7A3B960EB}" type="slidenum">
              <a:rPr lang="en-US" smtClean="0"/>
              <a:pPr/>
              <a:t>13</a:t>
            </a:fld>
            <a:endParaRPr lang="en-US" dirty="0"/>
          </a:p>
        </p:txBody>
      </p:sp>
    </p:spTree>
    <p:extLst>
      <p:ext uri="{BB962C8B-B14F-4D97-AF65-F5344CB8AC3E}">
        <p14:creationId xmlns:p14="http://schemas.microsoft.com/office/powerpoint/2010/main" val="502067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What is Qubole?</a:t>
            </a:r>
            <a:endParaRPr lang="en-US" dirty="0"/>
          </a:p>
        </p:txBody>
      </p:sp>
      <p:sp>
        <p:nvSpPr>
          <p:cNvPr id="5" name="Slide Number Placeholder 4"/>
          <p:cNvSpPr>
            <a:spLocks noGrp="1"/>
          </p:cNvSpPr>
          <p:nvPr>
            <p:ph type="sldNum" sz="quarter" idx="5"/>
          </p:nvPr>
        </p:nvSpPr>
        <p:spPr/>
        <p:txBody>
          <a:bodyPr/>
          <a:lstStyle/>
          <a:p>
            <a:r>
              <a:rPr lang="en-US"/>
              <a:t>1-</a:t>
            </a:r>
            <a:fld id="{8ED0FADC-E1EB-46DB-B725-67E7A3B960EB}" type="slidenum">
              <a:rPr lang="en-US" smtClean="0"/>
              <a:pPr/>
              <a:t>14</a:t>
            </a:fld>
            <a:endParaRPr lang="en-US" dirty="0"/>
          </a:p>
        </p:txBody>
      </p:sp>
    </p:spTree>
    <p:extLst>
      <p:ext uri="{BB962C8B-B14F-4D97-AF65-F5344CB8AC3E}">
        <p14:creationId xmlns:p14="http://schemas.microsoft.com/office/powerpoint/2010/main" val="2755397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status check “network” files in the </a:t>
            </a:r>
            <a:r>
              <a:rPr lang="en-US" dirty="0" err="1"/>
              <a:t>RunFolder</a:t>
            </a:r>
            <a:r>
              <a:rPr lang="en-US" dirty="0"/>
              <a:t>, one for each CAMS network. Each contains a list of the first cameras for each board in a site’s </a:t>
            </a:r>
            <a:r>
              <a:rPr lang="en-US" dirty="0" err="1"/>
              <a:t>GetStatus</a:t>
            </a:r>
            <a:r>
              <a:rPr lang="en-US" dirty="0"/>
              <a:t> report. You can use wildcards, for example: 004??? for Arkansas, since all their camera numbers are allocated in the 4000 range. </a:t>
            </a:r>
          </a:p>
          <a:p>
            <a:endParaRPr lang="en-US" dirty="0"/>
          </a:p>
        </p:txBody>
      </p:sp>
      <p:sp>
        <p:nvSpPr>
          <p:cNvPr id="4" name="Footer Placeholder 3"/>
          <p:cNvSpPr>
            <a:spLocks noGrp="1"/>
          </p:cNvSpPr>
          <p:nvPr>
            <p:ph type="ftr" sz="quarter" idx="4"/>
          </p:nvPr>
        </p:nvSpPr>
        <p:spPr/>
        <p:txBody>
          <a:bodyPr/>
          <a:lstStyle/>
          <a:p>
            <a:pPr>
              <a:defRPr/>
            </a:pPr>
            <a:r>
              <a:rPr lang="en-US"/>
              <a:t>What is Qubole?</a:t>
            </a:r>
            <a:endParaRPr lang="en-US" dirty="0"/>
          </a:p>
        </p:txBody>
      </p:sp>
      <p:sp>
        <p:nvSpPr>
          <p:cNvPr id="5" name="Slide Number Placeholder 4"/>
          <p:cNvSpPr>
            <a:spLocks noGrp="1"/>
          </p:cNvSpPr>
          <p:nvPr>
            <p:ph type="sldNum" sz="quarter" idx="5"/>
          </p:nvPr>
        </p:nvSpPr>
        <p:spPr/>
        <p:txBody>
          <a:bodyPr/>
          <a:lstStyle/>
          <a:p>
            <a:r>
              <a:rPr lang="en-US"/>
              <a:t>1-</a:t>
            </a:r>
            <a:fld id="{8ED0FADC-E1EB-46DB-B725-67E7A3B960EB}" type="slidenum">
              <a:rPr lang="en-US" smtClean="0"/>
              <a:pPr/>
              <a:t>15</a:t>
            </a:fld>
            <a:endParaRPr lang="en-US" dirty="0"/>
          </a:p>
        </p:txBody>
      </p:sp>
    </p:spTree>
    <p:extLst>
      <p:ext uri="{BB962C8B-B14F-4D97-AF65-F5344CB8AC3E}">
        <p14:creationId xmlns:p14="http://schemas.microsoft.com/office/powerpoint/2010/main" val="3763720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What is Qubole?</a:t>
            </a:r>
            <a:endParaRPr lang="en-US" dirty="0"/>
          </a:p>
        </p:txBody>
      </p:sp>
      <p:sp>
        <p:nvSpPr>
          <p:cNvPr id="5" name="Slide Number Placeholder 4"/>
          <p:cNvSpPr>
            <a:spLocks noGrp="1"/>
          </p:cNvSpPr>
          <p:nvPr>
            <p:ph type="sldNum" sz="quarter" idx="5"/>
          </p:nvPr>
        </p:nvSpPr>
        <p:spPr/>
        <p:txBody>
          <a:bodyPr/>
          <a:lstStyle/>
          <a:p>
            <a:r>
              <a:rPr lang="en-US"/>
              <a:t>1-</a:t>
            </a:r>
            <a:fld id="{8ED0FADC-E1EB-46DB-B725-67E7A3B960EB}" type="slidenum">
              <a:rPr lang="en-US" smtClean="0"/>
              <a:pPr/>
              <a:t>16</a:t>
            </a:fld>
            <a:endParaRPr lang="en-US" dirty="0"/>
          </a:p>
        </p:txBody>
      </p:sp>
    </p:spTree>
    <p:extLst>
      <p:ext uri="{BB962C8B-B14F-4D97-AF65-F5344CB8AC3E}">
        <p14:creationId xmlns:p14="http://schemas.microsoft.com/office/powerpoint/2010/main" val="1928583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What is Qubole?</a:t>
            </a:r>
            <a:endParaRPr lang="en-US" dirty="0"/>
          </a:p>
        </p:txBody>
      </p:sp>
      <p:sp>
        <p:nvSpPr>
          <p:cNvPr id="5" name="Slide Number Placeholder 4"/>
          <p:cNvSpPr>
            <a:spLocks noGrp="1"/>
          </p:cNvSpPr>
          <p:nvPr>
            <p:ph type="sldNum" sz="quarter" idx="5"/>
          </p:nvPr>
        </p:nvSpPr>
        <p:spPr/>
        <p:txBody>
          <a:bodyPr/>
          <a:lstStyle/>
          <a:p>
            <a:r>
              <a:rPr lang="en-US"/>
              <a:t>1-</a:t>
            </a:r>
            <a:fld id="{8ED0FADC-E1EB-46DB-B725-67E7A3B960EB}" type="slidenum">
              <a:rPr lang="en-US" smtClean="0"/>
              <a:pPr/>
              <a:t>2</a:t>
            </a:fld>
            <a:endParaRPr lang="en-US" dirty="0"/>
          </a:p>
        </p:txBody>
      </p:sp>
    </p:spTree>
    <p:extLst>
      <p:ext uri="{BB962C8B-B14F-4D97-AF65-F5344CB8AC3E}">
        <p14:creationId xmlns:p14="http://schemas.microsoft.com/office/powerpoint/2010/main" val="1182517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What is Qubole?</a:t>
            </a:r>
            <a:endParaRPr lang="en-US" dirty="0"/>
          </a:p>
        </p:txBody>
      </p:sp>
      <p:sp>
        <p:nvSpPr>
          <p:cNvPr id="5" name="Slide Number Placeholder 4"/>
          <p:cNvSpPr>
            <a:spLocks noGrp="1"/>
          </p:cNvSpPr>
          <p:nvPr>
            <p:ph type="sldNum" sz="quarter" idx="11"/>
          </p:nvPr>
        </p:nvSpPr>
        <p:spPr/>
        <p:txBody>
          <a:bodyPr/>
          <a:lstStyle/>
          <a:p>
            <a:r>
              <a:rPr lang="en-US"/>
              <a:t>1-</a:t>
            </a:r>
            <a:fld id="{8ED0FADC-E1EB-46DB-B725-67E7A3B960EB}" type="slidenum">
              <a:rPr lang="en-US" smtClean="0"/>
              <a:pPr/>
              <a:t>3</a:t>
            </a:fld>
            <a:endParaRPr lang="en-US" dirty="0"/>
          </a:p>
        </p:txBody>
      </p:sp>
    </p:spTree>
    <p:extLst>
      <p:ext uri="{BB962C8B-B14F-4D97-AF65-F5344CB8AC3E}">
        <p14:creationId xmlns:p14="http://schemas.microsoft.com/office/powerpoint/2010/main" val="3047796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Title and Launch time </a:t>
            </a:r>
            <a:r>
              <a:rPr lang="en-US" dirty="0"/>
              <a:t>is a header that is standard with all my batch files.  It also shows any command line arguments, however in this case, GetStatus.bat does not require any.</a:t>
            </a:r>
          </a:p>
          <a:p>
            <a:r>
              <a:rPr lang="en-US" b="1" dirty="0"/>
              <a:t>Unique Station Name </a:t>
            </a:r>
            <a:r>
              <a:rPr lang="en-US" dirty="0"/>
              <a:t>– The unique station name is a combination of the first camera on the site, plus the last two columns from the CameraSites.txt file for that camera.  </a:t>
            </a:r>
          </a:p>
          <a:p>
            <a:r>
              <a:rPr lang="en-US" b="1" dirty="0"/>
              <a:t>UTC and Local time at start of report </a:t>
            </a:r>
            <a:r>
              <a:rPr lang="en-US" dirty="0"/>
              <a:t>– This is displayed in universal format.  The purpose is to help you know the exact time and date information, both local and UTC, when the report was started. </a:t>
            </a:r>
          </a:p>
          <a:p>
            <a:r>
              <a:rPr lang="en-US" b="1" dirty="0"/>
              <a:t>Archive Settings</a:t>
            </a:r>
            <a:r>
              <a:rPr lang="en-US" dirty="0"/>
              <a:t> – This is to show you how much data you should expect to see in the various sections.</a:t>
            </a:r>
          </a:p>
          <a:p>
            <a:r>
              <a:rPr lang="en-US" b="1" dirty="0"/>
              <a:t>Storage Information</a:t>
            </a:r>
            <a:r>
              <a:rPr lang="en-US" dirty="0"/>
              <a:t> – This section shows you storage information for three areas. The Windows drive, the CAMS working drive, and the CAMS Archive drive.  In some cases, like West Melton, all three are drive C:.  In other cases, like Arizona, they have more than 3 drives, but we report on only the CAMS related drives.  </a:t>
            </a:r>
          </a:p>
        </p:txBody>
      </p:sp>
      <p:sp>
        <p:nvSpPr>
          <p:cNvPr id="4" name="Footer Placeholder 3"/>
          <p:cNvSpPr>
            <a:spLocks noGrp="1"/>
          </p:cNvSpPr>
          <p:nvPr>
            <p:ph type="ftr" sz="quarter" idx="10"/>
          </p:nvPr>
        </p:nvSpPr>
        <p:spPr/>
        <p:txBody>
          <a:bodyPr/>
          <a:lstStyle/>
          <a:p>
            <a:pPr>
              <a:defRPr/>
            </a:pPr>
            <a:r>
              <a:rPr lang="en-US"/>
              <a:t>What is Qubole?</a:t>
            </a:r>
            <a:endParaRPr lang="en-US" dirty="0"/>
          </a:p>
        </p:txBody>
      </p:sp>
      <p:sp>
        <p:nvSpPr>
          <p:cNvPr id="5" name="Slide Number Placeholder 4"/>
          <p:cNvSpPr>
            <a:spLocks noGrp="1"/>
          </p:cNvSpPr>
          <p:nvPr>
            <p:ph type="sldNum" sz="quarter" idx="11"/>
          </p:nvPr>
        </p:nvSpPr>
        <p:spPr/>
        <p:txBody>
          <a:bodyPr/>
          <a:lstStyle/>
          <a:p>
            <a:r>
              <a:rPr lang="en-US"/>
              <a:t>1-</a:t>
            </a:r>
            <a:fld id="{8ED0FADC-E1EB-46DB-B725-67E7A3B960EB}" type="slidenum">
              <a:rPr lang="en-US" smtClean="0"/>
              <a:pPr/>
              <a:t>4</a:t>
            </a:fld>
            <a:endParaRPr lang="en-US" dirty="0"/>
          </a:p>
        </p:txBody>
      </p:sp>
    </p:spTree>
    <p:extLst>
      <p:ext uri="{BB962C8B-B14F-4D97-AF65-F5344CB8AC3E}">
        <p14:creationId xmlns:p14="http://schemas.microsoft.com/office/powerpoint/2010/main" val="2908223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Queue section is shared between all the CAMS Instances.  Therefore, it is considered “global”. </a:t>
            </a:r>
          </a:p>
          <a:p>
            <a:r>
              <a:rPr lang="en-US" dirty="0"/>
              <a:t>The Queue section reports on two parts,  the </a:t>
            </a:r>
            <a:r>
              <a:rPr lang="en-US" u="sng" dirty="0"/>
              <a:t>Transmitted </a:t>
            </a:r>
            <a:r>
              <a:rPr lang="en-US" u="sng" dirty="0" err="1"/>
              <a:t>dir</a:t>
            </a:r>
            <a:r>
              <a:rPr lang="en-US" u="sng" dirty="0"/>
              <a:t> </a:t>
            </a:r>
            <a:r>
              <a:rPr lang="en-US" dirty="0"/>
              <a:t>and </a:t>
            </a:r>
            <a:r>
              <a:rPr lang="en-US" u="sng" dirty="0"/>
              <a:t>the Queue dir</a:t>
            </a:r>
            <a:r>
              <a:rPr lang="en-US" dirty="0"/>
              <a:t>.  The section heading shows you the exact directory where this information can be found.</a:t>
            </a:r>
          </a:p>
          <a:p>
            <a:r>
              <a:rPr lang="en-US" b="1" u="sng" dirty="0"/>
              <a:t>Transmitted </a:t>
            </a:r>
            <a:r>
              <a:rPr lang="en-US" b="1" u="sng" dirty="0" err="1"/>
              <a:t>dir</a:t>
            </a:r>
            <a:endParaRPr lang="en-US" b="1" u="sng" dirty="0"/>
          </a:p>
          <a:p>
            <a:r>
              <a:rPr lang="en-US" dirty="0"/>
              <a:t>What you’re looking for in this section are (a) That all transmitted File Names have a matching MD5.txt file.  (b) the size of the zip files are normal. </a:t>
            </a:r>
          </a:p>
          <a:p>
            <a:r>
              <a:rPr lang="en-US" dirty="0"/>
              <a:t>Files only get moved to the Transmitted </a:t>
            </a:r>
            <a:r>
              <a:rPr lang="en-US" dirty="0" err="1"/>
              <a:t>dir</a:t>
            </a:r>
            <a:r>
              <a:rPr lang="en-US" dirty="0"/>
              <a:t> “after” a successful upload has been verified as complete and successful.  Any failed uploads will remain in the queue and they will be retried. </a:t>
            </a:r>
          </a:p>
          <a:p>
            <a:r>
              <a:rPr lang="en-US" dirty="0"/>
              <a:t>If a zip file exists in the Transmitted </a:t>
            </a:r>
            <a:r>
              <a:rPr lang="en-US" dirty="0" err="1"/>
              <a:t>dir</a:t>
            </a:r>
            <a:r>
              <a:rPr lang="en-US" dirty="0"/>
              <a:t> without a matching .md5.txt file, then there is some kind of processing error or someone has manually manipulated the files in the directory.</a:t>
            </a:r>
          </a:p>
          <a:p>
            <a:r>
              <a:rPr lang="en-US" dirty="0"/>
              <a:t>The Date/Time shown are the windows timestamp of the zip file when it was created.</a:t>
            </a:r>
          </a:p>
          <a:p>
            <a:r>
              <a:rPr lang="en-US" dirty="0"/>
              <a:t>The Size is in MB, which represents the size of the zip file that was uploaded to the server. </a:t>
            </a:r>
          </a:p>
          <a:p>
            <a:r>
              <a:rPr lang="en-US" dirty="0"/>
              <a:t>Since the Transmitted </a:t>
            </a:r>
            <a:r>
              <a:rPr lang="en-US" dirty="0" err="1"/>
              <a:t>dir</a:t>
            </a:r>
            <a:r>
              <a:rPr lang="en-US" dirty="0"/>
              <a:t> can contain a lot of entries, the report only includes the 10 most recent files in the directory. </a:t>
            </a:r>
          </a:p>
          <a:p>
            <a:endParaRPr lang="en-US" dirty="0"/>
          </a:p>
        </p:txBody>
      </p:sp>
      <p:sp>
        <p:nvSpPr>
          <p:cNvPr id="4" name="Footer Placeholder 3"/>
          <p:cNvSpPr>
            <a:spLocks noGrp="1"/>
          </p:cNvSpPr>
          <p:nvPr>
            <p:ph type="ftr" sz="quarter" idx="10"/>
          </p:nvPr>
        </p:nvSpPr>
        <p:spPr/>
        <p:txBody>
          <a:bodyPr/>
          <a:lstStyle/>
          <a:p>
            <a:pPr>
              <a:defRPr/>
            </a:pPr>
            <a:r>
              <a:rPr lang="en-US"/>
              <a:t>What is Qubole?</a:t>
            </a:r>
            <a:endParaRPr lang="en-US" dirty="0"/>
          </a:p>
        </p:txBody>
      </p:sp>
      <p:sp>
        <p:nvSpPr>
          <p:cNvPr id="5" name="Slide Number Placeholder 4"/>
          <p:cNvSpPr>
            <a:spLocks noGrp="1"/>
          </p:cNvSpPr>
          <p:nvPr>
            <p:ph type="sldNum" sz="quarter" idx="11"/>
          </p:nvPr>
        </p:nvSpPr>
        <p:spPr/>
        <p:txBody>
          <a:bodyPr/>
          <a:lstStyle/>
          <a:p>
            <a:r>
              <a:rPr lang="en-US"/>
              <a:t>1-</a:t>
            </a:r>
            <a:fld id="{8ED0FADC-E1EB-46DB-B725-67E7A3B960EB}" type="slidenum">
              <a:rPr lang="en-US" smtClean="0"/>
              <a:pPr/>
              <a:t>5</a:t>
            </a:fld>
            <a:endParaRPr lang="en-US" dirty="0"/>
          </a:p>
        </p:txBody>
      </p:sp>
    </p:spTree>
    <p:extLst>
      <p:ext uri="{BB962C8B-B14F-4D97-AF65-F5344CB8AC3E}">
        <p14:creationId xmlns:p14="http://schemas.microsoft.com/office/powerpoint/2010/main" val="3279651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Queue section is shared between all the CAMS Instances.  Therefore, it is considered “global”. </a:t>
            </a:r>
          </a:p>
          <a:p>
            <a:r>
              <a:rPr lang="en-US" dirty="0"/>
              <a:t>The section heading shows you the exact directory where this information can be found.</a:t>
            </a:r>
          </a:p>
          <a:p>
            <a:endParaRPr lang="en-US" dirty="0"/>
          </a:p>
          <a:p>
            <a:r>
              <a:rPr lang="en-US" b="1" u="sng" dirty="0"/>
              <a:t>Queue </a:t>
            </a:r>
            <a:r>
              <a:rPr lang="en-US" b="1" u="sng" dirty="0" err="1"/>
              <a:t>dir</a:t>
            </a:r>
            <a:endParaRPr lang="en-US" b="1" u="sng" dirty="0"/>
          </a:p>
          <a:p>
            <a:r>
              <a:rPr lang="en-US" dirty="0"/>
              <a:t>Files that exist in the queue </a:t>
            </a:r>
            <a:r>
              <a:rPr lang="en-US" dirty="0" err="1"/>
              <a:t>dir</a:t>
            </a:r>
            <a:r>
              <a:rPr lang="en-US" dirty="0"/>
              <a:t> are files that are ready to be uploaded to the server and that will be uploaded the next time the upload_queue.bat script performs its function.  It is also possible that, if the upload_queue.bat script is currently running, the file will be uploaded in a few minutes by the currently running upload_queue.bat pass. </a:t>
            </a:r>
          </a:p>
          <a:p>
            <a:r>
              <a:rPr lang="en-US" dirty="0"/>
              <a:t>The queue directory listing follows the same format as the Transmitted </a:t>
            </a:r>
            <a:r>
              <a:rPr lang="en-US" dirty="0" err="1"/>
              <a:t>dir</a:t>
            </a:r>
            <a:r>
              <a:rPr lang="en-US" dirty="0"/>
              <a:t> format.</a:t>
            </a:r>
          </a:p>
          <a:p>
            <a:endParaRPr lang="en-US" dirty="0"/>
          </a:p>
        </p:txBody>
      </p:sp>
      <p:sp>
        <p:nvSpPr>
          <p:cNvPr id="4" name="Footer Placeholder 3"/>
          <p:cNvSpPr>
            <a:spLocks noGrp="1"/>
          </p:cNvSpPr>
          <p:nvPr>
            <p:ph type="ftr" sz="quarter" idx="10"/>
          </p:nvPr>
        </p:nvSpPr>
        <p:spPr/>
        <p:txBody>
          <a:bodyPr/>
          <a:lstStyle/>
          <a:p>
            <a:pPr>
              <a:defRPr/>
            </a:pPr>
            <a:r>
              <a:rPr lang="en-US"/>
              <a:t>What is Qubole?</a:t>
            </a:r>
            <a:endParaRPr lang="en-US" dirty="0"/>
          </a:p>
        </p:txBody>
      </p:sp>
      <p:sp>
        <p:nvSpPr>
          <p:cNvPr id="5" name="Slide Number Placeholder 4"/>
          <p:cNvSpPr>
            <a:spLocks noGrp="1"/>
          </p:cNvSpPr>
          <p:nvPr>
            <p:ph type="sldNum" sz="quarter" idx="11"/>
          </p:nvPr>
        </p:nvSpPr>
        <p:spPr/>
        <p:txBody>
          <a:bodyPr/>
          <a:lstStyle/>
          <a:p>
            <a:r>
              <a:rPr lang="en-US"/>
              <a:t>1-</a:t>
            </a:r>
            <a:fld id="{8ED0FADC-E1EB-46DB-B725-67E7A3B960EB}" type="slidenum">
              <a:rPr lang="en-US" smtClean="0"/>
              <a:pPr/>
              <a:t>6</a:t>
            </a:fld>
            <a:endParaRPr lang="en-US" dirty="0"/>
          </a:p>
        </p:txBody>
      </p:sp>
    </p:spTree>
    <p:extLst>
      <p:ext uri="{BB962C8B-B14F-4D97-AF65-F5344CB8AC3E}">
        <p14:creationId xmlns:p14="http://schemas.microsoft.com/office/powerpoint/2010/main" val="2182419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The </a:t>
            </a:r>
            <a:r>
              <a:rPr lang="en-US" sz="1000" b="1" u="sng" dirty="0"/>
              <a:t>CAMS Instance </a:t>
            </a:r>
            <a:r>
              <a:rPr lang="en-US" sz="1000" dirty="0"/>
              <a:t>section has one section of </a:t>
            </a:r>
            <a:r>
              <a:rPr lang="en-US" sz="1000" dirty="0" err="1"/>
              <a:t>CapturedFiles</a:t>
            </a:r>
            <a:r>
              <a:rPr lang="en-US" sz="1000" dirty="0"/>
              <a:t>, </a:t>
            </a:r>
            <a:r>
              <a:rPr lang="en-US" sz="1000" dirty="0" err="1"/>
              <a:t>SubmissionFiles</a:t>
            </a:r>
            <a:r>
              <a:rPr lang="en-US" sz="1000" dirty="0"/>
              <a:t>, and CAL files for each CAMS Instance (or board). </a:t>
            </a:r>
          </a:p>
          <a:p>
            <a:endParaRPr lang="en-US" sz="1000" dirty="0"/>
          </a:p>
          <a:p>
            <a:pPr marL="0" indent="0">
              <a:buFontTx/>
              <a:buNone/>
            </a:pPr>
            <a:r>
              <a:rPr lang="en-US" sz="1000" b="1" dirty="0" err="1"/>
              <a:t>CapturedFiles</a:t>
            </a:r>
            <a:r>
              <a:rPr lang="en-US" sz="1000" b="1" dirty="0"/>
              <a:t> sessions </a:t>
            </a:r>
            <a:r>
              <a:rPr lang="en-US" sz="1000" dirty="0"/>
              <a:t>– Identifies </a:t>
            </a:r>
            <a:r>
              <a:rPr lang="en-US" sz="1000" b="1" dirty="0"/>
              <a:t>ALL</a:t>
            </a:r>
            <a:r>
              <a:rPr lang="en-US" sz="1000" dirty="0"/>
              <a:t> Capture sessions for this board that remain unprocessed.  </a:t>
            </a:r>
          </a:p>
          <a:p>
            <a:pPr marL="0" indent="0">
              <a:buFontTx/>
              <a:buNone/>
            </a:pPr>
            <a:r>
              <a:rPr lang="en-US" sz="1000" dirty="0"/>
              <a:t>There should be no </a:t>
            </a:r>
            <a:r>
              <a:rPr lang="en-US" sz="1000" dirty="0" err="1"/>
              <a:t>CapturedFiles</a:t>
            </a:r>
            <a:r>
              <a:rPr lang="en-US" sz="1000" dirty="0"/>
              <a:t> sessions unless </a:t>
            </a:r>
            <a:r>
              <a:rPr lang="en-US" sz="1000" dirty="0" err="1"/>
              <a:t>LaunchCapture</a:t>
            </a:r>
            <a:r>
              <a:rPr lang="en-US" sz="1000" dirty="0"/>
              <a:t> is still running.  Each </a:t>
            </a:r>
            <a:r>
              <a:rPr lang="en-US" sz="1000" dirty="0" err="1"/>
              <a:t>CapturedFiles</a:t>
            </a:r>
            <a:r>
              <a:rPr lang="en-US" sz="1000" dirty="0"/>
              <a:t> session is “moved” into the </a:t>
            </a:r>
            <a:r>
              <a:rPr lang="en-US" sz="1000" dirty="0" err="1"/>
              <a:t>SubmissionFiles</a:t>
            </a:r>
            <a:r>
              <a:rPr lang="en-US" sz="1000" dirty="0"/>
              <a:t> directory tree when it is processed.</a:t>
            </a:r>
          </a:p>
          <a:p>
            <a:pPr marL="0" indent="0">
              <a:buFontTx/>
              <a:buNone/>
            </a:pPr>
            <a:endParaRPr lang="en-US" sz="1000" dirty="0"/>
          </a:p>
        </p:txBody>
      </p:sp>
      <p:sp>
        <p:nvSpPr>
          <p:cNvPr id="4" name="Footer Placeholder 3"/>
          <p:cNvSpPr>
            <a:spLocks noGrp="1"/>
          </p:cNvSpPr>
          <p:nvPr>
            <p:ph type="ftr" sz="quarter" idx="10"/>
          </p:nvPr>
        </p:nvSpPr>
        <p:spPr/>
        <p:txBody>
          <a:bodyPr/>
          <a:lstStyle/>
          <a:p>
            <a:pPr>
              <a:defRPr/>
            </a:pPr>
            <a:r>
              <a:rPr lang="en-US"/>
              <a:t>What is Qubole?</a:t>
            </a:r>
            <a:endParaRPr lang="en-US" dirty="0"/>
          </a:p>
        </p:txBody>
      </p:sp>
      <p:sp>
        <p:nvSpPr>
          <p:cNvPr id="5" name="Slide Number Placeholder 4"/>
          <p:cNvSpPr>
            <a:spLocks noGrp="1"/>
          </p:cNvSpPr>
          <p:nvPr>
            <p:ph type="sldNum" sz="quarter" idx="11"/>
          </p:nvPr>
        </p:nvSpPr>
        <p:spPr/>
        <p:txBody>
          <a:bodyPr/>
          <a:lstStyle/>
          <a:p>
            <a:r>
              <a:rPr lang="en-US"/>
              <a:t>1-</a:t>
            </a:r>
            <a:fld id="{8ED0FADC-E1EB-46DB-B725-67E7A3B960EB}" type="slidenum">
              <a:rPr lang="en-US" smtClean="0"/>
              <a:pPr/>
              <a:t>7</a:t>
            </a:fld>
            <a:endParaRPr lang="en-US" dirty="0"/>
          </a:p>
        </p:txBody>
      </p:sp>
    </p:spTree>
    <p:extLst>
      <p:ext uri="{BB962C8B-B14F-4D97-AF65-F5344CB8AC3E}">
        <p14:creationId xmlns:p14="http://schemas.microsoft.com/office/powerpoint/2010/main" val="3229940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The </a:t>
            </a:r>
            <a:r>
              <a:rPr lang="en-US" sz="1000" b="1" u="sng" dirty="0"/>
              <a:t>CAMS Instance </a:t>
            </a:r>
            <a:r>
              <a:rPr lang="en-US" sz="1000" dirty="0"/>
              <a:t>section has one of these sections for each CAMS Instance (or board).  It’s divided into 4 sections:</a:t>
            </a:r>
          </a:p>
          <a:p>
            <a:pPr marL="0" indent="0">
              <a:buFontTx/>
              <a:buNone/>
            </a:pPr>
            <a:r>
              <a:rPr lang="en-US" sz="1000" b="1" dirty="0"/>
              <a:t>Heading</a:t>
            </a:r>
            <a:r>
              <a:rPr lang="en-US" sz="1000" dirty="0"/>
              <a:t> – Identifies the board number</a:t>
            </a:r>
          </a:p>
          <a:p>
            <a:pPr marL="0" indent="0">
              <a:buFontTx/>
              <a:buNone/>
            </a:pPr>
            <a:r>
              <a:rPr lang="en-US" sz="1000" b="1" dirty="0" err="1"/>
              <a:t>SubmissionFiles</a:t>
            </a:r>
            <a:r>
              <a:rPr lang="en-US" sz="1000" b="1" dirty="0"/>
              <a:t> sessions </a:t>
            </a:r>
            <a:r>
              <a:rPr lang="en-US" sz="1000" dirty="0"/>
              <a:t>– This section shows only the 10 most recent </a:t>
            </a:r>
            <a:r>
              <a:rPr lang="en-US" sz="1000" dirty="0" err="1"/>
              <a:t>SubmissionFiles</a:t>
            </a:r>
            <a:r>
              <a:rPr lang="en-US" sz="1000" dirty="0"/>
              <a:t> sessions.  For each session, it shows the size of the entire directory (</a:t>
            </a:r>
            <a:r>
              <a:rPr lang="en-US" sz="1000" dirty="0" err="1"/>
              <a:t>ArchivedFiles</a:t>
            </a:r>
            <a:r>
              <a:rPr lang="en-US" sz="1000" dirty="0"/>
              <a:t>, </a:t>
            </a:r>
            <a:r>
              <a:rPr lang="en-US" sz="1000" dirty="0" err="1"/>
              <a:t>CapturedFiles</a:t>
            </a:r>
            <a:r>
              <a:rPr lang="en-US" sz="1000" dirty="0"/>
              <a:t>, </a:t>
            </a:r>
            <a:r>
              <a:rPr lang="en-US" sz="1000" dirty="0" err="1"/>
              <a:t>ConfirmedFiles</a:t>
            </a:r>
            <a:r>
              <a:rPr lang="en-US" sz="1000" dirty="0"/>
              <a:t>, FTP, and Logs) along with the total number of files under the directory.  This is not just the number of FF files, but the total number of files.  A higher than normal number here might indicate that there are excessive noisy files in the </a:t>
            </a:r>
            <a:r>
              <a:rPr lang="en-US" sz="1000" dirty="0" err="1"/>
              <a:t>ArchivedFiles</a:t>
            </a:r>
            <a:r>
              <a:rPr lang="en-US" sz="1000" dirty="0"/>
              <a:t> dir.  The status fields are as follows:</a:t>
            </a:r>
          </a:p>
          <a:p>
            <a:pPr marL="334963" lvl="2" indent="0">
              <a:buFontTx/>
              <a:buNone/>
            </a:pPr>
            <a:r>
              <a:rPr lang="en-US" sz="1000" b="1" dirty="0"/>
              <a:t>Detections</a:t>
            </a:r>
            <a:r>
              <a:rPr lang="en-US" sz="1000" dirty="0"/>
              <a:t> – This is the number of detections in the detect file, if there is one.  The detections are listed as a Total, and then for each camera.  An excessively high number of detections can be an indication of a bad camera.  </a:t>
            </a:r>
          </a:p>
          <a:p>
            <a:pPr marL="334963" lvl="2" indent="0">
              <a:buFontTx/>
              <a:buNone/>
            </a:pPr>
            <a:r>
              <a:rPr lang="en-US" sz="1000" b="1" dirty="0"/>
              <a:t>Validate</a:t>
            </a:r>
            <a:r>
              <a:rPr lang="en-US" sz="1000" dirty="0"/>
              <a:t> – DONE means that the FTP_ValidateFFfiles.exe tool was run and cleaned up all the corrupt FF files.</a:t>
            </a:r>
          </a:p>
          <a:p>
            <a:pPr marL="334963" lvl="2" indent="0">
              <a:buFontTx/>
              <a:buNone/>
            </a:pPr>
            <a:r>
              <a:rPr lang="en-US" sz="1000" b="1" dirty="0" err="1"/>
              <a:t>AutoCal</a:t>
            </a:r>
            <a:r>
              <a:rPr lang="en-US" sz="1000" dirty="0"/>
              <a:t> – DONE means that FTP_MeteorCal_AutoUpdate.exe was not only run, but completed.  </a:t>
            </a:r>
          </a:p>
          <a:p>
            <a:pPr marL="334963" lvl="2" indent="0">
              <a:buFontTx/>
              <a:buNone/>
            </a:pPr>
            <a:r>
              <a:rPr lang="en-US" sz="1000" b="1" dirty="0"/>
              <a:t>Detect</a:t>
            </a:r>
            <a:r>
              <a:rPr lang="en-US" sz="1000" dirty="0"/>
              <a:t> –   DONE means that FTP_DetectMultipleFF.exe was run and produced a detect file that has updated the Meteor Count field in the top of that file. </a:t>
            </a:r>
          </a:p>
          <a:p>
            <a:pPr marL="334963" lvl="2" indent="0">
              <a:buFontTx/>
              <a:buNone/>
            </a:pPr>
            <a:r>
              <a:rPr lang="en-US" sz="1000" b="1" dirty="0"/>
              <a:t>Transmitted</a:t>
            </a:r>
            <a:r>
              <a:rPr lang="en-US" sz="1000" dirty="0"/>
              <a:t> – DONE means that a zip file with a matching .md5.txt file, which match the </a:t>
            </a:r>
            <a:r>
              <a:rPr lang="en-US" sz="1000" dirty="0" err="1"/>
              <a:t>date_camera_time</a:t>
            </a:r>
            <a:r>
              <a:rPr lang="en-US" sz="1000" dirty="0"/>
              <a:t> of the </a:t>
            </a:r>
            <a:r>
              <a:rPr lang="en-US" sz="1000" dirty="0" err="1"/>
              <a:t>SubmissionFiles</a:t>
            </a:r>
            <a:r>
              <a:rPr lang="en-US" sz="1000" dirty="0"/>
              <a:t> session, are found in the Queue\Transmitted dir. Thus, that session is completed. </a:t>
            </a:r>
          </a:p>
          <a:p>
            <a:pPr marL="334963" lvl="2" indent="0">
              <a:buFontTx/>
              <a:buNone/>
            </a:pPr>
            <a:endParaRPr lang="en-US" sz="1000" dirty="0"/>
          </a:p>
          <a:p>
            <a:pPr marL="334963" lvl="2" indent="0">
              <a:buFontTx/>
              <a:buNone/>
            </a:pPr>
            <a:r>
              <a:rPr lang="en-US" sz="1000" dirty="0"/>
              <a:t>Each </a:t>
            </a:r>
            <a:r>
              <a:rPr lang="en-US" sz="1000" dirty="0" err="1"/>
              <a:t>SubmissionFiles</a:t>
            </a:r>
            <a:r>
              <a:rPr lang="en-US" sz="1000" dirty="0"/>
              <a:t> session has a camera details section (see description on the next page).</a:t>
            </a:r>
          </a:p>
          <a:p>
            <a:pPr marL="334963" lvl="2" indent="0">
              <a:buFontTx/>
              <a:buNone/>
            </a:pPr>
            <a:endParaRPr lang="en-US" sz="1000" dirty="0"/>
          </a:p>
          <a:p>
            <a:pPr marL="0" indent="0">
              <a:buFont typeface="+mj-lt"/>
              <a:buNone/>
            </a:pPr>
            <a:endParaRPr lang="en-US" sz="1000" dirty="0"/>
          </a:p>
        </p:txBody>
      </p:sp>
      <p:sp>
        <p:nvSpPr>
          <p:cNvPr id="4" name="Footer Placeholder 3"/>
          <p:cNvSpPr>
            <a:spLocks noGrp="1"/>
          </p:cNvSpPr>
          <p:nvPr>
            <p:ph type="ftr" sz="quarter" idx="10"/>
          </p:nvPr>
        </p:nvSpPr>
        <p:spPr/>
        <p:txBody>
          <a:bodyPr/>
          <a:lstStyle/>
          <a:p>
            <a:pPr>
              <a:defRPr/>
            </a:pPr>
            <a:r>
              <a:rPr lang="en-US"/>
              <a:t>What is Qubole?</a:t>
            </a:r>
            <a:endParaRPr lang="en-US" dirty="0"/>
          </a:p>
        </p:txBody>
      </p:sp>
      <p:sp>
        <p:nvSpPr>
          <p:cNvPr id="5" name="Slide Number Placeholder 4"/>
          <p:cNvSpPr>
            <a:spLocks noGrp="1"/>
          </p:cNvSpPr>
          <p:nvPr>
            <p:ph type="sldNum" sz="quarter" idx="11"/>
          </p:nvPr>
        </p:nvSpPr>
        <p:spPr/>
        <p:txBody>
          <a:bodyPr/>
          <a:lstStyle/>
          <a:p>
            <a:r>
              <a:rPr lang="en-US"/>
              <a:t>1-</a:t>
            </a:r>
            <a:fld id="{8ED0FADC-E1EB-46DB-B725-67E7A3B960EB}" type="slidenum">
              <a:rPr lang="en-US" smtClean="0"/>
              <a:pPr/>
              <a:t>8</a:t>
            </a:fld>
            <a:endParaRPr lang="en-US" dirty="0"/>
          </a:p>
        </p:txBody>
      </p:sp>
    </p:spTree>
    <p:extLst>
      <p:ext uri="{BB962C8B-B14F-4D97-AF65-F5344CB8AC3E}">
        <p14:creationId xmlns:p14="http://schemas.microsoft.com/office/powerpoint/2010/main" val="403831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000" kern="1200" dirty="0">
                <a:solidFill>
                  <a:schemeClr val="tx1"/>
                </a:solidFill>
                <a:latin typeface="Times New Roman" pitchFamily="18" charset="0"/>
                <a:ea typeface="+mn-ea"/>
                <a:cs typeface="+mn-cs"/>
              </a:rPr>
              <a:t>For each </a:t>
            </a:r>
            <a:r>
              <a:rPr lang="en-US" sz="1000" kern="1200" dirty="0" err="1">
                <a:solidFill>
                  <a:schemeClr val="tx1"/>
                </a:solidFill>
                <a:latin typeface="Times New Roman" pitchFamily="18" charset="0"/>
                <a:ea typeface="+mn-ea"/>
                <a:cs typeface="+mn-cs"/>
              </a:rPr>
              <a:t>SubmissionFiles</a:t>
            </a:r>
            <a:r>
              <a:rPr lang="en-US" sz="1000" kern="1200" dirty="0">
                <a:solidFill>
                  <a:schemeClr val="tx1"/>
                </a:solidFill>
                <a:latin typeface="Times New Roman" pitchFamily="18" charset="0"/>
                <a:ea typeface="+mn-ea"/>
                <a:cs typeface="+mn-cs"/>
              </a:rPr>
              <a:t> section, there is a subsection that describes the details for each camera. There are 9 sections/columns for these details:</a:t>
            </a:r>
            <a:endParaRPr lang="en-US" sz="1000" dirty="0"/>
          </a:p>
          <a:p>
            <a:pPr marL="563563" lvl="2" indent="-228600">
              <a:buFont typeface="Arial" panose="020B0604020202020204" pitchFamily="34" charset="0"/>
              <a:buChar char="•"/>
            </a:pPr>
            <a:r>
              <a:rPr lang="en-US" sz="1000" b="1" dirty="0"/>
              <a:t>Capture session</a:t>
            </a:r>
            <a:r>
              <a:rPr lang="en-US" sz="1000" dirty="0"/>
              <a:t> – The </a:t>
            </a:r>
            <a:r>
              <a:rPr lang="en-US" sz="1000" dirty="0" err="1"/>
              <a:t>SubmissionFiles</a:t>
            </a:r>
            <a:r>
              <a:rPr lang="en-US" sz="1000" dirty="0"/>
              <a:t> capture session with </a:t>
            </a:r>
            <a:r>
              <a:rPr lang="en-US" sz="1000" dirty="0" err="1"/>
              <a:t>date_camera_time</a:t>
            </a:r>
            <a:r>
              <a:rPr lang="en-US" sz="1000" dirty="0"/>
              <a:t> format to </a:t>
            </a:r>
            <a:r>
              <a:rPr lang="en-US" sz="1000" dirty="0" err="1"/>
              <a:t>unuiquely</a:t>
            </a:r>
            <a:r>
              <a:rPr lang="en-US" sz="1000" dirty="0"/>
              <a:t> identify the session. These should all be the same for each camera.  </a:t>
            </a:r>
          </a:p>
          <a:p>
            <a:pPr marL="563563" lvl="2" indent="-228600">
              <a:buFont typeface="Arial" panose="020B0604020202020204" pitchFamily="34" charset="0"/>
              <a:buChar char="•"/>
            </a:pPr>
            <a:r>
              <a:rPr lang="en-US" sz="1000" b="1" dirty="0"/>
              <a:t>Camera</a:t>
            </a:r>
            <a:r>
              <a:rPr lang="en-US" sz="1000" dirty="0"/>
              <a:t> – The camera number that’s being reported. (Extracted from the detect file)</a:t>
            </a:r>
          </a:p>
          <a:p>
            <a:pPr marL="563563" lvl="2" indent="-228600">
              <a:buFont typeface="Arial" panose="020B0604020202020204" pitchFamily="34" charset="0"/>
              <a:buChar char="•"/>
            </a:pPr>
            <a:r>
              <a:rPr lang="en-US" sz="1000" b="1" dirty="0"/>
              <a:t>Detections</a:t>
            </a:r>
            <a:r>
              <a:rPr lang="en-US" sz="1000" dirty="0"/>
              <a:t> – Detections for this specific camera only.  (Calculated from the detect file)</a:t>
            </a:r>
          </a:p>
          <a:p>
            <a:pPr marL="563563" marR="0" lvl="2" indent="-228600" algn="l" defTabSz="914400" rtl="0" eaLnBrk="0" fontAlgn="base" latinLnBrk="0" hangingPunct="0">
              <a:lnSpc>
                <a:spcPct val="85000"/>
              </a:lnSpc>
              <a:spcBef>
                <a:spcPct val="0"/>
              </a:spcBef>
              <a:spcAft>
                <a:spcPct val="0"/>
              </a:spcAft>
              <a:buClrTx/>
              <a:buSzTx/>
              <a:buFont typeface="Arial" panose="020B0604020202020204" pitchFamily="34" charset="0"/>
              <a:buChar char="•"/>
              <a:tabLst/>
              <a:defRPr/>
            </a:pPr>
            <a:r>
              <a:rPr lang="en-US" sz="1000" b="1" dirty="0"/>
              <a:t>FOV</a:t>
            </a:r>
            <a:r>
              <a:rPr lang="en-US" sz="1000" dirty="0"/>
              <a:t> – Field of View in degrees, height by width. (Comes from the specified CAL file)</a:t>
            </a:r>
          </a:p>
          <a:p>
            <a:pPr marL="563563" lvl="2" indent="-228600">
              <a:buFont typeface="Arial" panose="020B0604020202020204" pitchFamily="34" charset="0"/>
              <a:buChar char="•"/>
            </a:pPr>
            <a:r>
              <a:rPr lang="en-US" sz="1000" b="1" dirty="0"/>
              <a:t>Image Scale</a:t>
            </a:r>
            <a:r>
              <a:rPr lang="en-US" sz="1000" dirty="0"/>
              <a:t> – Image scale in arc minutes per pixel. This should not change from night to night. (Comes from the specified CAL file)</a:t>
            </a:r>
          </a:p>
          <a:p>
            <a:pPr marL="563563" marR="0" lvl="2" indent="-228600" algn="l" defTabSz="914400" rtl="0" eaLnBrk="0" fontAlgn="base" latinLnBrk="0" hangingPunct="0">
              <a:lnSpc>
                <a:spcPct val="85000"/>
              </a:lnSpc>
              <a:spcBef>
                <a:spcPct val="0"/>
              </a:spcBef>
              <a:spcAft>
                <a:spcPct val="0"/>
              </a:spcAft>
              <a:buClrTx/>
              <a:buSzTx/>
              <a:buFont typeface="Arial" panose="020B0604020202020204" pitchFamily="34" charset="0"/>
              <a:buChar char="•"/>
              <a:tabLst/>
              <a:defRPr/>
            </a:pPr>
            <a:r>
              <a:rPr lang="en-US" sz="1000" b="1" dirty="0"/>
              <a:t>CAL File</a:t>
            </a:r>
            <a:r>
              <a:rPr lang="en-US" sz="1000" dirty="0"/>
              <a:t> –   CAL file referred to in the detect file. If calibration failed today, it should show a previous date in the CAMS timestamp. (Extracted from the detect file).</a:t>
            </a:r>
          </a:p>
          <a:p>
            <a:pPr marL="563563" marR="0" lvl="2" indent="-228600" algn="l" defTabSz="914400" rtl="0" eaLnBrk="0" fontAlgn="base" latinLnBrk="0" hangingPunct="0">
              <a:lnSpc>
                <a:spcPct val="85000"/>
              </a:lnSpc>
              <a:spcBef>
                <a:spcPct val="0"/>
              </a:spcBef>
              <a:spcAft>
                <a:spcPct val="0"/>
              </a:spcAft>
              <a:buClrTx/>
              <a:buSzTx/>
              <a:buFont typeface="Arial" panose="020B0604020202020204" pitchFamily="34" charset="0"/>
              <a:buChar char="•"/>
              <a:tabLst/>
              <a:defRPr/>
            </a:pPr>
            <a:r>
              <a:rPr lang="en-US" sz="1000" b="1" dirty="0"/>
              <a:t>Channel</a:t>
            </a:r>
            <a:r>
              <a:rPr lang="en-US" sz="1000" dirty="0"/>
              <a:t> –   For multi-channel boards, this shows which channel number it was assigned to. (Deduced from CaptureStats.log). </a:t>
            </a:r>
          </a:p>
          <a:p>
            <a:pPr marL="563563" marR="0" lvl="2" indent="-228600" algn="l" defTabSz="914400" rtl="0" eaLnBrk="0" fontAlgn="base" latinLnBrk="0" hangingPunct="0">
              <a:lnSpc>
                <a:spcPct val="85000"/>
              </a:lnSpc>
              <a:spcBef>
                <a:spcPct val="0"/>
              </a:spcBef>
              <a:spcAft>
                <a:spcPct val="0"/>
              </a:spcAft>
              <a:buClrTx/>
              <a:buSzTx/>
              <a:buFont typeface="Arial" panose="020B0604020202020204" pitchFamily="34" charset="0"/>
              <a:buChar char="•"/>
              <a:tabLst/>
              <a:defRPr/>
            </a:pPr>
            <a:r>
              <a:rPr lang="en-US" sz="1000" b="1" dirty="0"/>
              <a:t>Dropped Frames total</a:t>
            </a:r>
            <a:r>
              <a:rPr lang="en-US" sz="1000" dirty="0"/>
              <a:t> –   DONE means that FTP_DetectMultipleFF.exe was run and produced a detect file that has updated the Meteor Count field in the top of that file. (Extracted from CaptureStats.log)</a:t>
            </a:r>
          </a:p>
          <a:p>
            <a:pPr marL="563563" marR="0" lvl="2" indent="-228600" algn="l" defTabSz="914400" rtl="0" eaLnBrk="0" fontAlgn="base" latinLnBrk="0" hangingPunct="0">
              <a:lnSpc>
                <a:spcPct val="85000"/>
              </a:lnSpc>
              <a:spcBef>
                <a:spcPct val="0"/>
              </a:spcBef>
              <a:spcAft>
                <a:spcPct val="0"/>
              </a:spcAft>
              <a:buClrTx/>
              <a:buSzTx/>
              <a:buFont typeface="Arial" panose="020B0604020202020204" pitchFamily="34" charset="0"/>
              <a:buChar char="•"/>
              <a:tabLst/>
              <a:defRPr/>
            </a:pPr>
            <a:r>
              <a:rPr lang="en-US" sz="1000" b="1" dirty="0"/>
              <a:t>Dropped Frames per minute</a:t>
            </a:r>
            <a:r>
              <a:rPr lang="en-US" sz="1000" dirty="0"/>
              <a:t> –   DONE means that FTP_DetectMultipleFF.exe was run and produced a detect file that has updated the Meteor Count field in the top of that file. (Extracted from CaptureStats.log)</a:t>
            </a:r>
          </a:p>
          <a:p>
            <a:pPr marL="563563" marR="0" lvl="2" indent="-228600" algn="l" defTabSz="914400" rtl="0" eaLnBrk="0" fontAlgn="base" latinLnBrk="0" hangingPunct="0">
              <a:lnSpc>
                <a:spcPct val="85000"/>
              </a:lnSpc>
              <a:spcBef>
                <a:spcPct val="0"/>
              </a:spcBef>
              <a:spcAft>
                <a:spcPct val="0"/>
              </a:spcAft>
              <a:buClrTx/>
              <a:buSzTx/>
              <a:buFont typeface="Arial" panose="020B0604020202020204" pitchFamily="34" charset="0"/>
              <a:buChar char="•"/>
              <a:tabLst/>
              <a:defRPr/>
            </a:pPr>
            <a:endParaRPr lang="en-US" sz="1000" dirty="0"/>
          </a:p>
          <a:p>
            <a:pPr marL="0" indent="0">
              <a:buFont typeface="+mj-lt"/>
              <a:buNone/>
            </a:pPr>
            <a:endParaRPr lang="en-US" sz="1000" dirty="0"/>
          </a:p>
        </p:txBody>
      </p:sp>
      <p:sp>
        <p:nvSpPr>
          <p:cNvPr id="4" name="Footer Placeholder 3"/>
          <p:cNvSpPr>
            <a:spLocks noGrp="1"/>
          </p:cNvSpPr>
          <p:nvPr>
            <p:ph type="ftr" sz="quarter" idx="10"/>
          </p:nvPr>
        </p:nvSpPr>
        <p:spPr/>
        <p:txBody>
          <a:bodyPr/>
          <a:lstStyle/>
          <a:p>
            <a:pPr>
              <a:defRPr/>
            </a:pPr>
            <a:r>
              <a:rPr lang="en-US"/>
              <a:t>What is Qubole?</a:t>
            </a:r>
            <a:endParaRPr lang="en-US" dirty="0"/>
          </a:p>
        </p:txBody>
      </p:sp>
      <p:sp>
        <p:nvSpPr>
          <p:cNvPr id="5" name="Slide Number Placeholder 4"/>
          <p:cNvSpPr>
            <a:spLocks noGrp="1"/>
          </p:cNvSpPr>
          <p:nvPr>
            <p:ph type="sldNum" sz="quarter" idx="11"/>
          </p:nvPr>
        </p:nvSpPr>
        <p:spPr/>
        <p:txBody>
          <a:bodyPr/>
          <a:lstStyle/>
          <a:p>
            <a:r>
              <a:rPr lang="en-US"/>
              <a:t>1-</a:t>
            </a:r>
            <a:fld id="{8ED0FADC-E1EB-46DB-B725-67E7A3B960EB}" type="slidenum">
              <a:rPr lang="en-US" smtClean="0"/>
              <a:pPr/>
              <a:t>9</a:t>
            </a:fld>
            <a:endParaRPr lang="en-US" dirty="0"/>
          </a:p>
        </p:txBody>
      </p:sp>
    </p:spTree>
    <p:extLst>
      <p:ext uri="{BB962C8B-B14F-4D97-AF65-F5344CB8AC3E}">
        <p14:creationId xmlns:p14="http://schemas.microsoft.com/office/powerpoint/2010/main" val="23105071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slideMaster" Target="../slideMasters/slideMaster1.xml"/><Relationship Id="rId4" Type="http://schemas.openxmlformats.org/officeDocument/2006/relationships/tags" Target="../tags/tag1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2026BD3-AFD2-4AEA-83E8-5FE39893DB6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2540" t="38361" r="21999" b="48012"/>
          <a:stretch/>
        </p:blipFill>
        <p:spPr>
          <a:xfrm>
            <a:off x="14748" y="1750706"/>
            <a:ext cx="9144000" cy="1373494"/>
          </a:xfrm>
          <a:prstGeom prst="rect">
            <a:avLst/>
          </a:prstGeom>
          <a:effectLst>
            <a:reflection blurRad="6350" stA="52000" endA="300" endPos="35000" dir="5400000" sy="-100000" algn="bl" rotWithShape="0"/>
          </a:effectLst>
        </p:spPr>
      </p:pic>
      <p:sp>
        <p:nvSpPr>
          <p:cNvPr id="5" name="Text Box 1046"/>
          <p:cNvSpPr txBox="1">
            <a:spLocks noChangeArrowheads="1"/>
          </p:cNvSpPr>
          <p:nvPr>
            <p:custDataLst>
              <p:tags r:id="rId1"/>
            </p:custDataLst>
          </p:nvPr>
        </p:nvSpPr>
        <p:spPr bwMode="gray">
          <a:xfrm>
            <a:off x="52387" y="6699250"/>
            <a:ext cx="2233613" cy="1524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300">
                <a:solidFill>
                  <a:schemeClr val="tx1"/>
                </a:solidFill>
                <a:latin typeface="Times New Roman" pitchFamily="18" charset="0"/>
              </a:defRPr>
            </a:lvl1pPr>
            <a:lvl2pPr marL="742950" indent="-285750">
              <a:defRPr sz="2300">
                <a:solidFill>
                  <a:schemeClr val="tx1"/>
                </a:solidFill>
                <a:latin typeface="Times New Roman" pitchFamily="18" charset="0"/>
              </a:defRPr>
            </a:lvl2pPr>
            <a:lvl3pPr marL="1143000" indent="-228600">
              <a:defRPr sz="2300">
                <a:solidFill>
                  <a:schemeClr val="tx1"/>
                </a:solidFill>
                <a:latin typeface="Times New Roman" pitchFamily="18" charset="0"/>
              </a:defRPr>
            </a:lvl3pPr>
            <a:lvl4pPr marL="1600200" indent="-228600">
              <a:defRPr sz="2300">
                <a:solidFill>
                  <a:schemeClr val="tx1"/>
                </a:solidFill>
                <a:latin typeface="Times New Roman" pitchFamily="18" charset="0"/>
              </a:defRPr>
            </a:lvl4pPr>
            <a:lvl5pPr marL="2057400" indent="-228600">
              <a:defRPr sz="2300">
                <a:solidFill>
                  <a:schemeClr val="tx1"/>
                </a:solidFill>
                <a:latin typeface="Times New Roman" pitchFamily="18" charset="0"/>
              </a:defRPr>
            </a:lvl5pPr>
            <a:lvl6pPr marL="2514600" indent="-228600" eaLnBrk="0" fontAlgn="base" hangingPunct="0">
              <a:spcBef>
                <a:spcPct val="0"/>
              </a:spcBef>
              <a:spcAft>
                <a:spcPct val="0"/>
              </a:spcAft>
              <a:defRPr sz="2300">
                <a:solidFill>
                  <a:schemeClr val="tx1"/>
                </a:solidFill>
                <a:latin typeface="Times New Roman" pitchFamily="18" charset="0"/>
              </a:defRPr>
            </a:lvl6pPr>
            <a:lvl7pPr marL="2971800" indent="-228600" eaLnBrk="0" fontAlgn="base" hangingPunct="0">
              <a:spcBef>
                <a:spcPct val="0"/>
              </a:spcBef>
              <a:spcAft>
                <a:spcPct val="0"/>
              </a:spcAft>
              <a:defRPr sz="2300">
                <a:solidFill>
                  <a:schemeClr val="tx1"/>
                </a:solidFill>
                <a:latin typeface="Times New Roman" pitchFamily="18" charset="0"/>
              </a:defRPr>
            </a:lvl7pPr>
            <a:lvl8pPr marL="3429000" indent="-228600" eaLnBrk="0" fontAlgn="base" hangingPunct="0">
              <a:spcBef>
                <a:spcPct val="0"/>
              </a:spcBef>
              <a:spcAft>
                <a:spcPct val="0"/>
              </a:spcAft>
              <a:defRPr sz="2300">
                <a:solidFill>
                  <a:schemeClr val="tx1"/>
                </a:solidFill>
                <a:latin typeface="Times New Roman" pitchFamily="18" charset="0"/>
              </a:defRPr>
            </a:lvl8pPr>
            <a:lvl9pPr marL="3886200" indent="-228600" eaLnBrk="0" fontAlgn="base" hangingPunct="0">
              <a:spcBef>
                <a:spcPct val="0"/>
              </a:spcBef>
              <a:spcAft>
                <a:spcPct val="0"/>
              </a:spcAft>
              <a:defRPr sz="2300">
                <a:solidFill>
                  <a:schemeClr val="tx1"/>
                </a:solidFill>
                <a:latin typeface="Times New Roman" pitchFamily="18" charset="0"/>
              </a:defRPr>
            </a:lvl9pPr>
          </a:lstStyle>
          <a:p>
            <a:pPr algn="l">
              <a:defRPr/>
            </a:pPr>
            <a:r>
              <a:rPr lang="en-US" sz="800" dirty="0">
                <a:latin typeface="Arial" charset="0"/>
              </a:rPr>
              <a:t>© 2018 David Samuels. All rights reserved.</a:t>
            </a:r>
          </a:p>
        </p:txBody>
      </p:sp>
      <p:sp>
        <p:nvSpPr>
          <p:cNvPr id="3075" name="Rectangle 1027"/>
          <p:cNvSpPr>
            <a:spLocks noGrp="1" noChangeArrowheads="1"/>
          </p:cNvSpPr>
          <p:nvPr>
            <p:ph type="subTitle" idx="1"/>
            <p:custDataLst>
              <p:tags r:id="rId2"/>
            </p:custDataLst>
          </p:nvPr>
        </p:nvSpPr>
        <p:spPr>
          <a:xfrm>
            <a:off x="533400" y="4648200"/>
            <a:ext cx="7467600" cy="838200"/>
          </a:xfrm>
        </p:spPr>
        <p:txBody>
          <a:bodyPr/>
          <a:lstStyle>
            <a:lvl1pPr marL="0" indent="0">
              <a:buFontTx/>
              <a:buNone/>
              <a:defRPr sz="3200" b="1">
                <a:solidFill>
                  <a:srgbClr val="003580"/>
                </a:solidFill>
                <a:latin typeface="Arial" pitchFamily="34" charset="0"/>
              </a:defRPr>
            </a:lvl1pPr>
          </a:lstStyle>
          <a:p>
            <a:pPr lvl="0"/>
            <a:r>
              <a:rPr lang="en-US" noProof="0"/>
              <a:t>Sample Module</a:t>
            </a:r>
          </a:p>
        </p:txBody>
      </p:sp>
      <p:pic>
        <p:nvPicPr>
          <p:cNvPr id="10" name="Picture 9">
            <a:extLst>
              <a:ext uri="{FF2B5EF4-FFF2-40B4-BE49-F238E27FC236}">
                <a16:creationId xmlns:a16="http://schemas.microsoft.com/office/drawing/2014/main" id="{4B53D5B9-55DF-482D-9F70-E6DB33B1EACD}"/>
              </a:ext>
            </a:extLst>
          </p:cNvPr>
          <p:cNvPicPr>
            <a:picLocks noChangeAspect="1"/>
          </p:cNvPicPr>
          <p:nvPr userDrawn="1"/>
        </p:nvPicPr>
        <p:blipFill>
          <a:blip r:embed="rId5"/>
          <a:stretch>
            <a:fillRect/>
          </a:stretch>
        </p:blipFill>
        <p:spPr>
          <a:xfrm>
            <a:off x="8991" y="0"/>
            <a:ext cx="9138696" cy="1646063"/>
          </a:xfrm>
          <a:prstGeom prst="rect">
            <a:avLst/>
          </a:prstGeom>
          <a:blipFill dpi="0" rotWithShape="1">
            <a:blip r:embed="rId6"/>
            <a:srcRect/>
            <a:stretch>
              <a:fillRect t="-1" r="-746" b="-1205"/>
            </a:stretch>
          </a:blipFill>
          <a:ln w="9525" cap="flat" cmpd="sng" algn="ctr">
            <a:noFill/>
            <a:prstDash val="solid"/>
            <a:round/>
            <a:headEnd type="none" w="med" len="med"/>
            <a:tailEnd type="none" w="med" len="med"/>
          </a:ln>
          <a:effectLst>
            <a:reflection blurRad="50800" stA="44000" endPos="40000" dir="5400000" sy="-100000" algn="bl" rotWithShape="0"/>
          </a:effectLst>
        </p:spPr>
      </p:pic>
    </p:spTree>
    <p:extLst>
      <p:ext uri="{BB962C8B-B14F-4D97-AF65-F5344CB8AC3E}">
        <p14:creationId xmlns:p14="http://schemas.microsoft.com/office/powerpoint/2010/main" val="3501096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baseline="0">
                <a:solidFill>
                  <a:schemeClr val="bg1"/>
                </a:solidFill>
              </a:defRPr>
            </a:lvl1pPr>
          </a:lstStyle>
          <a:p>
            <a:r>
              <a:rPr lang="en-US" dirty="0"/>
              <a:t>Click to edit Master title style</a:t>
            </a:r>
          </a:p>
        </p:txBody>
      </p:sp>
      <p:sp>
        <p:nvSpPr>
          <p:cNvPr id="3" name="Content Placeholder 2"/>
          <p:cNvSpPr>
            <a:spLocks noGrp="1"/>
          </p:cNvSpPr>
          <p:nvPr>
            <p:ph idx="1"/>
            <p:custDataLst>
              <p:tags r:id="rId2"/>
            </p:custDataLst>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sldNum" sz="quarter" idx="10"/>
            <p:custDataLst>
              <p:tags r:id="rId3"/>
            </p:custDataLst>
          </p:nvPr>
        </p:nvSpPr>
        <p:spPr>
          <a:ln/>
        </p:spPr>
        <p:txBody>
          <a:bodyPr/>
          <a:lstStyle>
            <a:lvl1pPr>
              <a:defRPr/>
            </a:lvl1pPr>
          </a:lstStyle>
          <a:p>
            <a:pPr>
              <a:defRPr/>
            </a:pPr>
            <a:r>
              <a:rPr lang="en-US" dirty="0"/>
              <a:t>1-</a:t>
            </a:r>
            <a:fld id="{B6FD74CA-2225-494F-862C-43CA45ED0FE0}" type="slidenum">
              <a:rPr lang="en-US" smtClean="0"/>
              <a:pPr>
                <a:defRPr/>
              </a:pPr>
              <a:t>‹#›</a:t>
            </a:fld>
            <a:endParaRPr lang="en-US" dirty="0"/>
          </a:p>
        </p:txBody>
      </p:sp>
      <p:sp>
        <p:nvSpPr>
          <p:cNvPr id="5" name="Rectangle 29"/>
          <p:cNvSpPr>
            <a:spLocks noGrp="1" noChangeArrowheads="1"/>
          </p:cNvSpPr>
          <p:nvPr>
            <p:ph type="ftr" sz="quarter" idx="11"/>
            <p:custDataLst>
              <p:tags r:id="rId4"/>
            </p:custDataLst>
          </p:nvPr>
        </p:nvSpPr>
        <p:spPr>
          <a:ln/>
        </p:spPr>
        <p:txBody>
          <a:bodyPr/>
          <a:lstStyle>
            <a:lvl1pPr>
              <a:defRPr/>
            </a:lvl1pPr>
          </a:lstStyle>
          <a:p>
            <a:pPr>
              <a:defRPr/>
            </a:pPr>
            <a:r>
              <a:rPr lang="en-US" dirty="0"/>
              <a:t>CAMS2 </a:t>
            </a:r>
            <a:r>
              <a:rPr lang="en-US" dirty="0" err="1"/>
              <a:t>GetStatus</a:t>
            </a:r>
            <a:r>
              <a:rPr lang="en-US" dirty="0"/>
              <a:t> Reports</a:t>
            </a:r>
          </a:p>
        </p:txBody>
      </p:sp>
    </p:spTree>
    <p:extLst>
      <p:ext uri="{BB962C8B-B14F-4D97-AF65-F5344CB8AC3E}">
        <p14:creationId xmlns:p14="http://schemas.microsoft.com/office/powerpoint/2010/main" val="2959057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Click to edit Master title style</a:t>
            </a:r>
          </a:p>
        </p:txBody>
      </p:sp>
      <p:sp>
        <p:nvSpPr>
          <p:cNvPr id="3" name="Rectangle 24"/>
          <p:cNvSpPr>
            <a:spLocks noGrp="1" noChangeArrowheads="1"/>
          </p:cNvSpPr>
          <p:nvPr>
            <p:ph type="sldNum" sz="quarter" idx="10"/>
            <p:custDataLst>
              <p:tags r:id="rId2"/>
            </p:custDataLst>
          </p:nvPr>
        </p:nvSpPr>
        <p:spPr>
          <a:ln/>
        </p:spPr>
        <p:txBody>
          <a:bodyPr/>
          <a:lstStyle>
            <a:lvl1pPr>
              <a:defRPr/>
            </a:lvl1pPr>
          </a:lstStyle>
          <a:p>
            <a:pPr>
              <a:defRPr/>
            </a:pPr>
            <a:r>
              <a:rPr lang="en-US" dirty="0"/>
              <a:t>1-</a:t>
            </a:r>
            <a:fld id="{4B08622D-43F4-492A-83C0-7D11D2FE400D}" type="slidenum">
              <a:rPr lang="en-US" smtClean="0"/>
              <a:pPr>
                <a:defRPr/>
              </a:pPr>
              <a:t>‹#›</a:t>
            </a:fld>
            <a:endParaRPr lang="en-US" dirty="0"/>
          </a:p>
        </p:txBody>
      </p:sp>
      <p:sp>
        <p:nvSpPr>
          <p:cNvPr id="4" name="Rectangle 29"/>
          <p:cNvSpPr>
            <a:spLocks noGrp="1" noChangeArrowheads="1"/>
          </p:cNvSpPr>
          <p:nvPr>
            <p:ph type="ftr" sz="quarter" idx="11"/>
            <p:custDataLst>
              <p:tags r:id="rId3"/>
            </p:custDataLst>
          </p:nvPr>
        </p:nvSpPr>
        <p:spPr>
          <a:ln/>
        </p:spPr>
        <p:txBody>
          <a:bodyPr/>
          <a:lstStyle>
            <a:lvl1pPr>
              <a:defRPr/>
            </a:lvl1pPr>
          </a:lstStyle>
          <a:p>
            <a:pPr>
              <a:defRPr/>
            </a:pPr>
            <a:r>
              <a:rPr lang="en-US"/>
              <a:t>CAMS2 GetStatus Reports</a:t>
            </a:r>
            <a:endParaRPr lang="en-US" dirty="0"/>
          </a:p>
        </p:txBody>
      </p:sp>
    </p:spTree>
    <p:extLst>
      <p:ext uri="{BB962C8B-B14F-4D97-AF65-F5344CB8AC3E}">
        <p14:creationId xmlns:p14="http://schemas.microsoft.com/office/powerpoint/2010/main" val="3761607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588"/>
            <a:ext cx="8763000" cy="660400"/>
          </a:xfrm>
        </p:spPr>
        <p:txBody>
          <a:bodyPr/>
          <a:lstStyle/>
          <a:p>
            <a:r>
              <a:rPr lang="en-US"/>
              <a:t>Click to edit Master title style</a:t>
            </a:r>
          </a:p>
        </p:txBody>
      </p:sp>
      <p:sp>
        <p:nvSpPr>
          <p:cNvPr id="3" name="Text Placeholder 2"/>
          <p:cNvSpPr>
            <a:spLocks noGrp="1"/>
          </p:cNvSpPr>
          <p:nvPr>
            <p:ph type="body" sz="half" idx="1"/>
          </p:nvPr>
        </p:nvSpPr>
        <p:spPr>
          <a:xfrm>
            <a:off x="381000" y="838200"/>
            <a:ext cx="4276725"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10125" y="838200"/>
            <a:ext cx="4278313"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sldNum" sz="quarter" idx="10"/>
          </p:nvPr>
        </p:nvSpPr>
        <p:spPr>
          <a:ln/>
        </p:spPr>
        <p:txBody>
          <a:bodyPr/>
          <a:lstStyle>
            <a:lvl1pPr>
              <a:defRPr/>
            </a:lvl1pPr>
          </a:lstStyle>
          <a:p>
            <a:pPr>
              <a:defRPr/>
            </a:pPr>
            <a:r>
              <a:rPr lang="en-US" dirty="0"/>
              <a:t>1-</a:t>
            </a:r>
            <a:fld id="{BA889A87-C95C-4DBD-9AA8-238B91FE132C}" type="slidenum">
              <a:rPr lang="en-US" smtClean="0"/>
              <a:pPr>
                <a:defRPr/>
              </a:pPr>
              <a:t>‹#›</a:t>
            </a:fld>
            <a:endParaRPr lang="en-US" dirty="0"/>
          </a:p>
        </p:txBody>
      </p:sp>
      <p:sp>
        <p:nvSpPr>
          <p:cNvPr id="6" name="Rectangle 29"/>
          <p:cNvSpPr>
            <a:spLocks noGrp="1" noChangeArrowheads="1"/>
          </p:cNvSpPr>
          <p:nvPr>
            <p:ph type="ftr" sz="quarter" idx="11"/>
          </p:nvPr>
        </p:nvSpPr>
        <p:spPr>
          <a:ln/>
        </p:spPr>
        <p:txBody>
          <a:bodyPr/>
          <a:lstStyle>
            <a:lvl1pPr>
              <a:defRPr/>
            </a:lvl1pPr>
          </a:lstStyle>
          <a:p>
            <a:pPr>
              <a:defRPr/>
            </a:pPr>
            <a:r>
              <a:rPr lang="en-US"/>
              <a:t>CAMS2 GetStatus Reports</a:t>
            </a:r>
            <a:endParaRPr lang="en-US" dirty="0"/>
          </a:p>
        </p:txBody>
      </p:sp>
    </p:spTree>
    <p:extLst>
      <p:ext uri="{BB962C8B-B14F-4D97-AF65-F5344CB8AC3E}">
        <p14:creationId xmlns:p14="http://schemas.microsoft.com/office/powerpoint/2010/main" val="2811532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4.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tags" Target="../tags/tag3.xml"/><Relationship Id="rId12"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11" Type="http://schemas.openxmlformats.org/officeDocument/2006/relationships/image" Target="../media/image1.png"/><Relationship Id="rId5" Type="http://schemas.openxmlformats.org/officeDocument/2006/relationships/theme" Target="../theme/theme1.xml"/><Relationship Id="rId10"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tags" Target="../tags/tag5.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C166F49-EEFE-4C58-BC03-F05D8FAC7F11}"/>
              </a:ext>
            </a:extLst>
          </p:cNvPr>
          <p:cNvPicPr>
            <a:picLocks noChangeAspect="1"/>
          </p:cNvPicPr>
          <p:nvPr userDrawn="1"/>
        </p:nvPicPr>
        <p:blipFill rotWithShape="1">
          <a:blip r:embed="rId11">
            <a:extLst>
              <a:ext uri="{BEBA8EAE-BF5A-486C-A8C5-ECC9F3942E4B}">
                <a14:imgProps xmlns:a14="http://schemas.microsoft.com/office/drawing/2010/main">
                  <a14:imgLayer r:embed="rId12">
                    <a14:imgEffect>
                      <a14:sharpenSoften amount="-2000"/>
                    </a14:imgEffect>
                    <a14:imgEffect>
                      <a14:brightnessContrast contrast="-83000"/>
                    </a14:imgEffect>
                  </a14:imgLayer>
                </a14:imgProps>
              </a:ext>
              <a:ext uri="{28A0092B-C50C-407E-A947-70E740481C1C}">
                <a14:useLocalDpi xmlns:a14="http://schemas.microsoft.com/office/drawing/2010/main" val="0"/>
              </a:ext>
            </a:extLst>
          </a:blip>
          <a:srcRect l="22540" t="38361" r="21999" b="48012"/>
          <a:stretch/>
        </p:blipFill>
        <p:spPr>
          <a:xfrm>
            <a:off x="14748" y="-1894"/>
            <a:ext cx="9144000" cy="749146"/>
          </a:xfrm>
          <a:prstGeom prst="rect">
            <a:avLst/>
          </a:prstGeom>
          <a:effectLst>
            <a:outerShdw blurRad="50800" dist="50800" dir="5400000" algn="ctr" rotWithShape="0">
              <a:srgbClr val="000000"/>
            </a:outerShdw>
            <a:reflection blurRad="6350" stA="52000" endA="300" endPos="35000" dir="5400000" sy="-100000" algn="bl" rotWithShape="0"/>
          </a:effectLst>
        </p:spPr>
      </p:pic>
      <p:sp>
        <p:nvSpPr>
          <p:cNvPr id="1027" name="Rectangle 3"/>
          <p:cNvSpPr>
            <a:spLocks noGrp="1" noChangeArrowheads="1"/>
          </p:cNvSpPr>
          <p:nvPr>
            <p:ph type="body" idx="1"/>
            <p:custDataLst>
              <p:tags r:id="rId6"/>
            </p:custDataLst>
          </p:nvPr>
        </p:nvSpPr>
        <p:spPr bwMode="auto">
          <a:xfrm>
            <a:off x="381000" y="838200"/>
            <a:ext cx="8707438"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48" name="Rectangle 24"/>
          <p:cNvSpPr>
            <a:spLocks noGrp="1" noChangeArrowheads="1"/>
          </p:cNvSpPr>
          <p:nvPr>
            <p:ph type="sldNum" sz="quarter" idx="4"/>
            <p:custDataLst>
              <p:tags r:id="rId7"/>
            </p:custDataLst>
          </p:nvPr>
        </p:nvSpPr>
        <p:spPr bwMode="auto">
          <a:xfrm>
            <a:off x="7162800" y="6502400"/>
            <a:ext cx="1828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r>
              <a:rPr lang="en-US" dirty="0"/>
              <a:t>1-</a:t>
            </a:r>
            <a:fld id="{EDB10CFF-871D-4BF4-A1A1-0F2177C95E6C}" type="slidenum">
              <a:rPr lang="en-US" smtClean="0"/>
              <a:pPr>
                <a:defRPr/>
              </a:pPr>
              <a:t>‹#›</a:t>
            </a:fld>
            <a:endParaRPr lang="en-US" dirty="0"/>
          </a:p>
        </p:txBody>
      </p:sp>
      <p:sp>
        <p:nvSpPr>
          <p:cNvPr id="1053" name="Rectangle 29"/>
          <p:cNvSpPr>
            <a:spLocks noGrp="1" noChangeArrowheads="1"/>
          </p:cNvSpPr>
          <p:nvPr>
            <p:ph type="ftr" sz="quarter" idx="3"/>
            <p:custDataLst>
              <p:tags r:id="rId8"/>
            </p:custDataLst>
          </p:nvPr>
        </p:nvSpPr>
        <p:spPr bwMode="auto">
          <a:xfrm>
            <a:off x="3124200" y="6502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pPr>
              <a:defRPr/>
            </a:pPr>
            <a:r>
              <a:rPr lang="en-US"/>
              <a:t>CAMS2 GetStatus Reports</a:t>
            </a:r>
            <a:endParaRPr lang="en-US" dirty="0"/>
          </a:p>
        </p:txBody>
      </p:sp>
      <p:sp>
        <p:nvSpPr>
          <p:cNvPr id="1031" name="Text Box 41"/>
          <p:cNvSpPr txBox="1">
            <a:spLocks noChangeArrowheads="1"/>
          </p:cNvSpPr>
          <p:nvPr>
            <p:custDataLst>
              <p:tags r:id="rId9"/>
            </p:custDataLst>
          </p:nvPr>
        </p:nvSpPr>
        <p:spPr bwMode="gray">
          <a:xfrm>
            <a:off x="52387" y="6699250"/>
            <a:ext cx="2233613" cy="1524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300">
                <a:solidFill>
                  <a:schemeClr val="tx1"/>
                </a:solidFill>
                <a:latin typeface="Times New Roman" pitchFamily="18" charset="0"/>
              </a:defRPr>
            </a:lvl1pPr>
            <a:lvl2pPr marL="742950" indent="-285750">
              <a:defRPr sz="2300">
                <a:solidFill>
                  <a:schemeClr val="tx1"/>
                </a:solidFill>
                <a:latin typeface="Times New Roman" pitchFamily="18" charset="0"/>
              </a:defRPr>
            </a:lvl2pPr>
            <a:lvl3pPr marL="1143000" indent="-228600">
              <a:defRPr sz="2300">
                <a:solidFill>
                  <a:schemeClr val="tx1"/>
                </a:solidFill>
                <a:latin typeface="Times New Roman" pitchFamily="18" charset="0"/>
              </a:defRPr>
            </a:lvl3pPr>
            <a:lvl4pPr marL="1600200" indent="-228600">
              <a:defRPr sz="2300">
                <a:solidFill>
                  <a:schemeClr val="tx1"/>
                </a:solidFill>
                <a:latin typeface="Times New Roman" pitchFamily="18" charset="0"/>
              </a:defRPr>
            </a:lvl4pPr>
            <a:lvl5pPr marL="2057400" indent="-228600">
              <a:defRPr sz="2300">
                <a:solidFill>
                  <a:schemeClr val="tx1"/>
                </a:solidFill>
                <a:latin typeface="Times New Roman" pitchFamily="18" charset="0"/>
              </a:defRPr>
            </a:lvl5pPr>
            <a:lvl6pPr marL="2514600" indent="-228600" eaLnBrk="0" fontAlgn="base" hangingPunct="0">
              <a:spcBef>
                <a:spcPct val="0"/>
              </a:spcBef>
              <a:spcAft>
                <a:spcPct val="0"/>
              </a:spcAft>
              <a:defRPr sz="2300">
                <a:solidFill>
                  <a:schemeClr val="tx1"/>
                </a:solidFill>
                <a:latin typeface="Times New Roman" pitchFamily="18" charset="0"/>
              </a:defRPr>
            </a:lvl6pPr>
            <a:lvl7pPr marL="2971800" indent="-228600" eaLnBrk="0" fontAlgn="base" hangingPunct="0">
              <a:spcBef>
                <a:spcPct val="0"/>
              </a:spcBef>
              <a:spcAft>
                <a:spcPct val="0"/>
              </a:spcAft>
              <a:defRPr sz="2300">
                <a:solidFill>
                  <a:schemeClr val="tx1"/>
                </a:solidFill>
                <a:latin typeface="Times New Roman" pitchFamily="18" charset="0"/>
              </a:defRPr>
            </a:lvl7pPr>
            <a:lvl8pPr marL="3429000" indent="-228600" eaLnBrk="0" fontAlgn="base" hangingPunct="0">
              <a:spcBef>
                <a:spcPct val="0"/>
              </a:spcBef>
              <a:spcAft>
                <a:spcPct val="0"/>
              </a:spcAft>
              <a:defRPr sz="2300">
                <a:solidFill>
                  <a:schemeClr val="tx1"/>
                </a:solidFill>
                <a:latin typeface="Times New Roman" pitchFamily="18" charset="0"/>
              </a:defRPr>
            </a:lvl8pPr>
            <a:lvl9pPr marL="3886200" indent="-228600" eaLnBrk="0" fontAlgn="base" hangingPunct="0">
              <a:spcBef>
                <a:spcPct val="0"/>
              </a:spcBef>
              <a:spcAft>
                <a:spcPct val="0"/>
              </a:spcAft>
              <a:defRPr sz="2300">
                <a:solidFill>
                  <a:schemeClr val="tx1"/>
                </a:solidFill>
                <a:latin typeface="Times New Roman" pitchFamily="18" charset="0"/>
              </a:defRPr>
            </a:lvl9pPr>
          </a:lstStyle>
          <a:p>
            <a:pPr algn="l">
              <a:defRPr/>
            </a:pPr>
            <a:r>
              <a:rPr lang="en-US" sz="800" dirty="0">
                <a:latin typeface="Arial" charset="0"/>
              </a:rPr>
              <a:t>© 2018 David Samuels. All rights reserved.</a:t>
            </a:r>
          </a:p>
        </p:txBody>
      </p:sp>
      <p:sp>
        <p:nvSpPr>
          <p:cNvPr id="1030" name="Rectangle 2"/>
          <p:cNvSpPr>
            <a:spLocks noGrp="1" noChangeArrowheads="1"/>
          </p:cNvSpPr>
          <p:nvPr>
            <p:ph type="title"/>
            <p:custDataLst>
              <p:tags r:id="rId10"/>
            </p:custDataLst>
          </p:nvPr>
        </p:nvSpPr>
        <p:spPr bwMode="gray">
          <a:xfrm>
            <a:off x="127238" y="42479"/>
            <a:ext cx="79248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4" name="Rectangle 3">
            <a:extLst>
              <a:ext uri="{FF2B5EF4-FFF2-40B4-BE49-F238E27FC236}">
                <a16:creationId xmlns:a16="http://schemas.microsoft.com/office/drawing/2014/main" id="{EDEB0081-6E55-4145-8C08-AE25A47F2E08}"/>
              </a:ext>
            </a:extLst>
          </p:cNvPr>
          <p:cNvSpPr/>
          <p:nvPr userDrawn="1"/>
        </p:nvSpPr>
        <p:spPr bwMode="auto">
          <a:xfrm>
            <a:off x="6705600" y="7938"/>
            <a:ext cx="2419350" cy="754062"/>
          </a:xfrm>
          <a:prstGeom prst="rect">
            <a:avLst/>
          </a:prstGeom>
          <a:gradFill>
            <a:gsLst>
              <a:gs pos="0">
                <a:schemeClr val="bg1">
                  <a:alpha val="4000"/>
                </a:schemeClr>
              </a:gs>
              <a:gs pos="100000">
                <a:schemeClr val="bg1">
                  <a:alpha val="75000"/>
                </a:schemeClr>
              </a:gs>
            </a:gsLst>
            <a:lin ang="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300" b="0" i="0" u="none" strike="noStrike" cap="none" normalizeH="0" baseline="0">
              <a:ln>
                <a:noFill/>
              </a:ln>
              <a:solidFill>
                <a:schemeClr val="tx1"/>
              </a:solidFill>
              <a:effectLst/>
              <a:latin typeface="Times New Roman" pitchFamily="18" charset="0"/>
            </a:endParaRPr>
          </a:p>
        </p:txBody>
      </p:sp>
      <p:pic>
        <p:nvPicPr>
          <p:cNvPr id="5" name="Picture 4">
            <a:extLst>
              <a:ext uri="{FF2B5EF4-FFF2-40B4-BE49-F238E27FC236}">
                <a16:creationId xmlns:a16="http://schemas.microsoft.com/office/drawing/2014/main" id="{F168DDDC-A9F4-4C5D-9980-1829AFC93EE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090753" y="380185"/>
            <a:ext cx="995482" cy="367442"/>
          </a:xfrm>
          <a:prstGeom prst="rect">
            <a:avLst/>
          </a:prstGeom>
        </p:spPr>
      </p:pic>
      <p:pic>
        <p:nvPicPr>
          <p:cNvPr id="7" name="Picture 6">
            <a:extLst>
              <a:ext uri="{FF2B5EF4-FFF2-40B4-BE49-F238E27FC236}">
                <a16:creationId xmlns:a16="http://schemas.microsoft.com/office/drawing/2014/main" id="{EEDC0502-CF7B-45C8-B6D6-19BC45997FD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357325" y="50494"/>
            <a:ext cx="467835" cy="326003"/>
          </a:xfrm>
          <a:prstGeom prst="rect">
            <a:avLst/>
          </a:prstGeom>
        </p:spPr>
      </p:pic>
    </p:spTree>
  </p:cSld>
  <p:clrMap bg1="lt1" tx1="dk1" bg2="lt2" tx2="dk2" accent1="accent1" accent2="accent2" accent3="accent3" accent4="accent4" accent5="accent5" accent6="accent6" hlink="hlink" folHlink="folHlink"/>
  <p:sldLayoutIdLst>
    <p:sldLayoutId id="2147483699" r:id="rId1"/>
    <p:sldLayoutId id="2147483688" r:id="rId2"/>
    <p:sldLayoutId id="2147483692" r:id="rId3"/>
    <p:sldLayoutId id="2147483698" r:id="rId4"/>
  </p:sldLayoutIdLst>
  <p:hf hdr="0" dt="0"/>
  <p:txStyles>
    <p:titleStyle>
      <a:lvl1pPr algn="l" rtl="0" eaLnBrk="0" fontAlgn="base" hangingPunct="0">
        <a:lnSpc>
          <a:spcPct val="85000"/>
        </a:lnSpc>
        <a:spcBef>
          <a:spcPct val="0"/>
        </a:spcBef>
        <a:spcAft>
          <a:spcPct val="0"/>
        </a:spcAft>
        <a:defRPr sz="2600" b="1">
          <a:solidFill>
            <a:schemeClr val="bg1"/>
          </a:solidFill>
          <a:latin typeface="+mj-lt"/>
          <a:ea typeface="+mj-ea"/>
          <a:cs typeface="+mj-cs"/>
        </a:defRPr>
      </a:lvl1pPr>
      <a:lvl2pPr algn="l" rtl="0" eaLnBrk="0" fontAlgn="base" hangingPunct="0">
        <a:lnSpc>
          <a:spcPct val="85000"/>
        </a:lnSpc>
        <a:spcBef>
          <a:spcPct val="0"/>
        </a:spcBef>
        <a:spcAft>
          <a:spcPct val="0"/>
        </a:spcAft>
        <a:defRPr sz="2600" b="1">
          <a:solidFill>
            <a:schemeClr val="bg1"/>
          </a:solidFill>
          <a:latin typeface="Arial" pitchFamily="34" charset="0"/>
        </a:defRPr>
      </a:lvl2pPr>
      <a:lvl3pPr algn="l" rtl="0" eaLnBrk="0" fontAlgn="base" hangingPunct="0">
        <a:lnSpc>
          <a:spcPct val="85000"/>
        </a:lnSpc>
        <a:spcBef>
          <a:spcPct val="0"/>
        </a:spcBef>
        <a:spcAft>
          <a:spcPct val="0"/>
        </a:spcAft>
        <a:defRPr sz="2600" b="1">
          <a:solidFill>
            <a:schemeClr val="bg1"/>
          </a:solidFill>
          <a:latin typeface="Arial" pitchFamily="34" charset="0"/>
        </a:defRPr>
      </a:lvl3pPr>
      <a:lvl4pPr algn="l" rtl="0" eaLnBrk="0" fontAlgn="base" hangingPunct="0">
        <a:lnSpc>
          <a:spcPct val="85000"/>
        </a:lnSpc>
        <a:spcBef>
          <a:spcPct val="0"/>
        </a:spcBef>
        <a:spcAft>
          <a:spcPct val="0"/>
        </a:spcAft>
        <a:defRPr sz="2600" b="1">
          <a:solidFill>
            <a:schemeClr val="bg1"/>
          </a:solidFill>
          <a:latin typeface="Arial" pitchFamily="34" charset="0"/>
        </a:defRPr>
      </a:lvl4pPr>
      <a:lvl5pPr algn="l" rtl="0" eaLnBrk="0" fontAlgn="base" hangingPunct="0">
        <a:lnSpc>
          <a:spcPct val="85000"/>
        </a:lnSpc>
        <a:spcBef>
          <a:spcPct val="0"/>
        </a:spcBef>
        <a:spcAft>
          <a:spcPct val="0"/>
        </a:spcAft>
        <a:defRPr sz="2600" b="1">
          <a:solidFill>
            <a:schemeClr val="bg1"/>
          </a:solidFill>
          <a:latin typeface="Arial" pitchFamily="34" charset="0"/>
        </a:defRPr>
      </a:lvl5pPr>
      <a:lvl6pPr marL="457200" algn="l" rtl="0" eaLnBrk="0" fontAlgn="base" hangingPunct="0">
        <a:lnSpc>
          <a:spcPct val="85000"/>
        </a:lnSpc>
        <a:spcBef>
          <a:spcPct val="0"/>
        </a:spcBef>
        <a:spcAft>
          <a:spcPct val="0"/>
        </a:spcAft>
        <a:defRPr sz="2600" b="1">
          <a:solidFill>
            <a:schemeClr val="bg1"/>
          </a:solidFill>
          <a:latin typeface="Arial" pitchFamily="34" charset="0"/>
        </a:defRPr>
      </a:lvl6pPr>
      <a:lvl7pPr marL="914400" algn="l" rtl="0" eaLnBrk="0" fontAlgn="base" hangingPunct="0">
        <a:lnSpc>
          <a:spcPct val="85000"/>
        </a:lnSpc>
        <a:spcBef>
          <a:spcPct val="0"/>
        </a:spcBef>
        <a:spcAft>
          <a:spcPct val="0"/>
        </a:spcAft>
        <a:defRPr sz="2600" b="1">
          <a:solidFill>
            <a:schemeClr val="bg1"/>
          </a:solidFill>
          <a:latin typeface="Arial" pitchFamily="34" charset="0"/>
        </a:defRPr>
      </a:lvl7pPr>
      <a:lvl8pPr marL="1371600" algn="l" rtl="0" eaLnBrk="0" fontAlgn="base" hangingPunct="0">
        <a:lnSpc>
          <a:spcPct val="85000"/>
        </a:lnSpc>
        <a:spcBef>
          <a:spcPct val="0"/>
        </a:spcBef>
        <a:spcAft>
          <a:spcPct val="0"/>
        </a:spcAft>
        <a:defRPr sz="2600" b="1">
          <a:solidFill>
            <a:schemeClr val="bg1"/>
          </a:solidFill>
          <a:latin typeface="Arial" pitchFamily="34" charset="0"/>
        </a:defRPr>
      </a:lvl8pPr>
      <a:lvl9pPr marL="1828800" algn="l" rtl="0" eaLnBrk="0" fontAlgn="base" hangingPunct="0">
        <a:lnSpc>
          <a:spcPct val="85000"/>
        </a:lnSpc>
        <a:spcBef>
          <a:spcPct val="0"/>
        </a:spcBef>
        <a:spcAft>
          <a:spcPct val="0"/>
        </a:spcAft>
        <a:defRPr sz="2600" b="1">
          <a:solidFill>
            <a:schemeClr val="bg1"/>
          </a:solidFill>
          <a:latin typeface="Arial" pitchFamily="34" charset="0"/>
        </a:defRPr>
      </a:lvl9pPr>
    </p:titleStyle>
    <p:bodyStyle>
      <a:lvl1pPr marL="342900" indent="-342900" algn="l" rtl="0" eaLnBrk="0" fontAlgn="base" hangingPunct="0">
        <a:spcBef>
          <a:spcPct val="30000"/>
        </a:spcBef>
        <a:spcAft>
          <a:spcPct val="0"/>
        </a:spcAft>
        <a:buSzPct val="120000"/>
        <a:buChar char="•"/>
        <a:defRPr sz="2400">
          <a:solidFill>
            <a:schemeClr val="tx1"/>
          </a:solidFill>
          <a:latin typeface="+mn-lt"/>
          <a:ea typeface="+mn-ea"/>
          <a:cs typeface="+mn-cs"/>
        </a:defRPr>
      </a:lvl1pPr>
      <a:lvl2pPr marL="630238" indent="-285750" algn="l" rtl="0" eaLnBrk="0" fontAlgn="base" hangingPunct="0">
        <a:spcBef>
          <a:spcPct val="20000"/>
        </a:spcBef>
        <a:spcAft>
          <a:spcPct val="0"/>
        </a:spcAft>
        <a:buSzPct val="120000"/>
        <a:buChar char="­"/>
        <a:defRPr sz="2400">
          <a:solidFill>
            <a:schemeClr val="tx1"/>
          </a:solidFill>
          <a:latin typeface="+mn-lt"/>
        </a:defRPr>
      </a:lvl2pPr>
      <a:lvl3pPr marL="915988" indent="-284163" algn="l" rtl="0" eaLnBrk="0" fontAlgn="base" hangingPunct="0">
        <a:spcBef>
          <a:spcPct val="0"/>
        </a:spcBef>
        <a:spcAft>
          <a:spcPct val="0"/>
        </a:spcAft>
        <a:buChar char="•"/>
        <a:defRPr sz="2200">
          <a:solidFill>
            <a:schemeClr val="tx1"/>
          </a:solidFill>
          <a:latin typeface="+mn-lt"/>
        </a:defRPr>
      </a:lvl3pPr>
      <a:lvl4pPr marL="1201738" indent="-284163" algn="l" rtl="0" eaLnBrk="0" fontAlgn="base" hangingPunct="0">
        <a:spcBef>
          <a:spcPct val="0"/>
        </a:spcBef>
        <a:spcAft>
          <a:spcPct val="0"/>
        </a:spcAft>
        <a:buChar char="­"/>
        <a:defRPr sz="2000">
          <a:solidFill>
            <a:schemeClr val="tx1"/>
          </a:solidFill>
          <a:latin typeface="+mn-lt"/>
        </a:defRPr>
      </a:lvl4pPr>
      <a:lvl5pPr marL="1431925" indent="-228600" algn="l" rtl="0" eaLnBrk="0" fontAlgn="base" hangingPunct="0">
        <a:spcBef>
          <a:spcPct val="0"/>
        </a:spcBef>
        <a:spcAft>
          <a:spcPct val="0"/>
        </a:spcAft>
        <a:buChar char="»"/>
        <a:defRPr sz="2000">
          <a:solidFill>
            <a:schemeClr val="tx1"/>
          </a:solidFill>
          <a:latin typeface="+mn-lt"/>
        </a:defRPr>
      </a:lvl5pPr>
      <a:lvl6pPr marL="1889125" indent="-228600" algn="l" rtl="0" eaLnBrk="0" fontAlgn="base" hangingPunct="0">
        <a:spcBef>
          <a:spcPct val="0"/>
        </a:spcBef>
        <a:spcAft>
          <a:spcPct val="0"/>
        </a:spcAft>
        <a:buChar char="»"/>
        <a:defRPr sz="2000">
          <a:solidFill>
            <a:schemeClr val="tx1"/>
          </a:solidFill>
          <a:latin typeface="+mn-lt"/>
        </a:defRPr>
      </a:lvl6pPr>
      <a:lvl7pPr marL="2346325" indent="-228600" algn="l" rtl="0" eaLnBrk="0" fontAlgn="base" hangingPunct="0">
        <a:spcBef>
          <a:spcPct val="0"/>
        </a:spcBef>
        <a:spcAft>
          <a:spcPct val="0"/>
        </a:spcAft>
        <a:buChar char="»"/>
        <a:defRPr sz="2000">
          <a:solidFill>
            <a:schemeClr val="tx1"/>
          </a:solidFill>
          <a:latin typeface="+mn-lt"/>
        </a:defRPr>
      </a:lvl7pPr>
      <a:lvl8pPr marL="2803525" indent="-228600" algn="l" rtl="0" eaLnBrk="0" fontAlgn="base" hangingPunct="0">
        <a:spcBef>
          <a:spcPct val="0"/>
        </a:spcBef>
        <a:spcAft>
          <a:spcPct val="0"/>
        </a:spcAft>
        <a:buChar char="»"/>
        <a:defRPr sz="2000">
          <a:solidFill>
            <a:schemeClr val="tx1"/>
          </a:solidFill>
          <a:latin typeface="+mn-lt"/>
        </a:defRPr>
      </a:lvl8pPr>
      <a:lvl9pPr marL="3260725" indent="-228600" algn="l" rtl="0" eaLnBrk="0" fontAlgn="base" hangingPunct="0">
        <a:spcBef>
          <a:spcPct val="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custDataLst>
              <p:tags r:id="rId2"/>
            </p:custDataLst>
          </p:nvPr>
        </p:nvSpPr>
        <p:spPr bwMode="gray">
          <a:xfrm>
            <a:off x="381000" y="4343400"/>
            <a:ext cx="7467600" cy="914400"/>
          </a:xfrm>
        </p:spPr>
        <p:txBody>
          <a:bodyPr/>
          <a:lstStyle/>
          <a:p>
            <a:r>
              <a:rPr lang="en-US" sz="2800" dirty="0">
                <a:latin typeface="Arial" charset="0"/>
              </a:rPr>
              <a:t>How to Read the CAMS2 </a:t>
            </a:r>
            <a:r>
              <a:rPr lang="en-US" sz="2800" dirty="0" err="1">
                <a:latin typeface="Arial" charset="0"/>
              </a:rPr>
              <a:t>GetStatus</a:t>
            </a:r>
            <a:r>
              <a:rPr lang="en-US" sz="2800" dirty="0">
                <a:latin typeface="Arial" charset="0"/>
              </a:rPr>
              <a:t> Report Files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394"/>
    </mc:Choice>
    <mc:Fallback xmlns="">
      <p:transition spd="slow" advTm="4394"/>
    </mc:Fallback>
  </mc:AlternateContent>
  <p:extLst>
    <p:ext uri="{E180D4A7-C9FB-4DFB-919C-405C955672EB}">
      <p14:showEvtLst xmlns:p14="http://schemas.microsoft.com/office/powerpoint/2010/main">
        <p14:playEvt time="0" objId="3"/>
        <p14:stopEvt time="4108" objId="3"/>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DA7FD-9609-4DBE-875F-1606ACA980F2}"/>
              </a:ext>
            </a:extLst>
          </p:cNvPr>
          <p:cNvSpPr>
            <a:spLocks noGrp="1"/>
          </p:cNvSpPr>
          <p:nvPr>
            <p:ph type="title"/>
          </p:nvPr>
        </p:nvSpPr>
        <p:spPr/>
        <p:txBody>
          <a:bodyPr/>
          <a:lstStyle/>
          <a:p>
            <a:r>
              <a:rPr lang="en-US" dirty="0"/>
              <a:t>6. CAL files section</a:t>
            </a:r>
          </a:p>
        </p:txBody>
      </p:sp>
      <p:sp>
        <p:nvSpPr>
          <p:cNvPr id="3" name="Content Placeholder 2">
            <a:extLst>
              <a:ext uri="{FF2B5EF4-FFF2-40B4-BE49-F238E27FC236}">
                <a16:creationId xmlns:a16="http://schemas.microsoft.com/office/drawing/2014/main" id="{93BDD797-714D-40A8-97DF-B1A23F7C9729}"/>
              </a:ext>
            </a:extLst>
          </p:cNvPr>
          <p:cNvSpPr>
            <a:spLocks noGrp="1"/>
          </p:cNvSpPr>
          <p:nvPr>
            <p:ph idx="1"/>
          </p:nvPr>
        </p:nvSpPr>
        <p:spPr/>
        <p:txBody>
          <a:bodyPr/>
          <a:lstStyle/>
          <a:p>
            <a:r>
              <a:rPr lang="en-US" dirty="0"/>
              <a:t>The board number/CAMS Instance number will</a:t>
            </a:r>
            <a:br>
              <a:rPr lang="en-US" dirty="0"/>
            </a:br>
            <a:r>
              <a:rPr lang="en-US" dirty="0"/>
              <a:t>be shown at the top.</a:t>
            </a:r>
          </a:p>
          <a:p>
            <a:r>
              <a:rPr lang="en-US" dirty="0"/>
              <a:t>The 20 most recent CAL files are shown, with</a:t>
            </a:r>
            <a:br>
              <a:rPr lang="en-US" dirty="0"/>
            </a:br>
            <a:r>
              <a:rPr lang="en-US" dirty="0"/>
              <a:t>their size and creation dates</a:t>
            </a:r>
          </a:p>
        </p:txBody>
      </p:sp>
      <p:sp>
        <p:nvSpPr>
          <p:cNvPr id="4" name="Slide Number Placeholder 3">
            <a:extLst>
              <a:ext uri="{FF2B5EF4-FFF2-40B4-BE49-F238E27FC236}">
                <a16:creationId xmlns:a16="http://schemas.microsoft.com/office/drawing/2014/main" id="{036E27AF-E034-4061-A1FC-739209EB5B5E}"/>
              </a:ext>
            </a:extLst>
          </p:cNvPr>
          <p:cNvSpPr>
            <a:spLocks noGrp="1"/>
          </p:cNvSpPr>
          <p:nvPr>
            <p:ph type="sldNum" sz="quarter" idx="10"/>
          </p:nvPr>
        </p:nvSpPr>
        <p:spPr/>
        <p:txBody>
          <a:bodyPr/>
          <a:lstStyle/>
          <a:p>
            <a:pPr>
              <a:defRPr/>
            </a:pPr>
            <a:r>
              <a:rPr lang="en-US"/>
              <a:t>1-</a:t>
            </a:r>
            <a:fld id="{B6FD74CA-2225-494F-862C-43CA45ED0FE0}" type="slidenum">
              <a:rPr lang="en-US" smtClean="0"/>
              <a:pPr>
                <a:defRPr/>
              </a:pPr>
              <a:t>10</a:t>
            </a:fld>
            <a:endParaRPr lang="en-US" dirty="0"/>
          </a:p>
        </p:txBody>
      </p:sp>
      <p:sp>
        <p:nvSpPr>
          <p:cNvPr id="6" name="Left Bracket 5">
            <a:extLst>
              <a:ext uri="{FF2B5EF4-FFF2-40B4-BE49-F238E27FC236}">
                <a16:creationId xmlns:a16="http://schemas.microsoft.com/office/drawing/2014/main" id="{B47A72B2-A11D-4D54-BF64-CC6342A05E13}"/>
              </a:ext>
            </a:extLst>
          </p:cNvPr>
          <p:cNvSpPr/>
          <p:nvPr/>
        </p:nvSpPr>
        <p:spPr bwMode="auto">
          <a:xfrm>
            <a:off x="7747002" y="4495800"/>
            <a:ext cx="152400" cy="609600"/>
          </a:xfrm>
          <a:prstGeom prst="leftBracket">
            <a:avLst/>
          </a:prstGeom>
          <a:ln w="19050">
            <a:headEnd type="none" w="med" len="med"/>
            <a:tailEnd type="none" w="med" len="med"/>
          </a:ln>
        </p:spPr>
        <p:style>
          <a:lnRef idx="1">
            <a:schemeClr val="accent6"/>
          </a:lnRef>
          <a:fillRef idx="0">
            <a:schemeClr val="accent6"/>
          </a:fillRef>
          <a:effectRef idx="0">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300" b="0" i="0" u="none" strike="noStrike" cap="none" normalizeH="0" baseline="0">
              <a:ln>
                <a:noFill/>
              </a:ln>
              <a:solidFill>
                <a:schemeClr val="tx1"/>
              </a:solidFill>
              <a:effectLst/>
              <a:latin typeface="Times New Roman" pitchFamily="18" charset="0"/>
            </a:endParaRPr>
          </a:p>
        </p:txBody>
      </p:sp>
      <p:pic>
        <p:nvPicPr>
          <p:cNvPr id="7" name="Picture 6">
            <a:extLst>
              <a:ext uri="{FF2B5EF4-FFF2-40B4-BE49-F238E27FC236}">
                <a16:creationId xmlns:a16="http://schemas.microsoft.com/office/drawing/2014/main" id="{2A84C368-7F36-4596-8139-32A40226DF36}"/>
              </a:ext>
            </a:extLst>
          </p:cNvPr>
          <p:cNvPicPr>
            <a:picLocks noChangeAspect="1"/>
          </p:cNvPicPr>
          <p:nvPr/>
        </p:nvPicPr>
        <p:blipFill>
          <a:blip r:embed="rId3"/>
          <a:stretch>
            <a:fillRect/>
          </a:stretch>
        </p:blipFill>
        <p:spPr>
          <a:xfrm>
            <a:off x="7928339" y="880679"/>
            <a:ext cx="1146147" cy="5547841"/>
          </a:xfrm>
          <a:prstGeom prst="rect">
            <a:avLst/>
          </a:prstGeom>
          <a:ln>
            <a:solidFill>
              <a:schemeClr val="tx1"/>
            </a:solidFill>
          </a:ln>
        </p:spPr>
      </p:pic>
      <p:sp>
        <p:nvSpPr>
          <p:cNvPr id="8" name="TextBox 7">
            <a:extLst>
              <a:ext uri="{FF2B5EF4-FFF2-40B4-BE49-F238E27FC236}">
                <a16:creationId xmlns:a16="http://schemas.microsoft.com/office/drawing/2014/main" id="{49789958-3F5E-48B4-A261-3747962692EC}"/>
              </a:ext>
            </a:extLst>
          </p:cNvPr>
          <p:cNvSpPr txBox="1"/>
          <p:nvPr/>
        </p:nvSpPr>
        <p:spPr>
          <a:xfrm>
            <a:off x="121976" y="3845045"/>
            <a:ext cx="6397905" cy="1923604"/>
          </a:xfrm>
          <a:prstGeom prst="rect">
            <a:avLst/>
          </a:prstGeom>
          <a:solidFill>
            <a:schemeClr val="bg1"/>
          </a:solidFill>
          <a:ln>
            <a:solidFill>
              <a:schemeClr val="tx1"/>
            </a:solidFill>
          </a:ln>
          <a:effectLst>
            <a:outerShdw blurRad="254000" dist="139700" dir="2700000" algn="tl" rotWithShape="0">
              <a:prstClr val="black">
                <a:alpha val="40000"/>
              </a:prstClr>
            </a:outerShdw>
          </a:effectLst>
        </p:spPr>
        <p:txBody>
          <a:bodyPr wrap="none" rtlCol="0">
            <a:spAutoFit/>
          </a:bodyPr>
          <a:lstStyle/>
          <a:p>
            <a:r>
              <a:rPr lang="en-US" sz="700" dirty="0">
                <a:latin typeface="Courier New" panose="02070309020205020404" pitchFamily="49" charset="0"/>
                <a:cs typeface="Courier New" panose="02070309020205020404" pitchFamily="49" charset="0"/>
              </a:rPr>
              <a:t> ################# BOARD 0 ########################################</a:t>
            </a:r>
          </a:p>
          <a:p>
            <a:endParaRPr lang="en-US" sz="700" dirty="0">
              <a:latin typeface="Courier New" panose="02070309020205020404" pitchFamily="49" charset="0"/>
              <a:cs typeface="Courier New" panose="02070309020205020404" pitchFamily="49" charset="0"/>
            </a:endParaRPr>
          </a:p>
          <a:p>
            <a:r>
              <a:rPr lang="en-US" sz="700" dirty="0">
                <a:latin typeface="Courier New" panose="02070309020205020404" pitchFamily="49" charset="0"/>
                <a:cs typeface="Courier New" panose="02070309020205020404" pitchFamily="49" charset="0"/>
              </a:rPr>
              <a:t>    ---- Processing board=0 of 0 to 2 ...</a:t>
            </a:r>
          </a:p>
          <a:p>
            <a:endParaRPr lang="en-US" sz="700" dirty="0">
              <a:latin typeface="Courier New" panose="02070309020205020404" pitchFamily="49" charset="0"/>
              <a:cs typeface="Courier New" panose="02070309020205020404" pitchFamily="49" charset="0"/>
            </a:endParaRPr>
          </a:p>
          <a:p>
            <a:endParaRPr lang="en-US" sz="700" dirty="0">
              <a:latin typeface="Courier New" panose="02070309020205020404" pitchFamily="49" charset="0"/>
              <a:cs typeface="Courier New" panose="02070309020205020404" pitchFamily="49" charset="0"/>
            </a:endParaRPr>
          </a:p>
          <a:p>
            <a:r>
              <a:rPr lang="en-US" sz="700" dirty="0">
                <a:latin typeface="Courier New" panose="02070309020205020404" pitchFamily="49" charset="0"/>
                <a:cs typeface="Courier New" panose="02070309020205020404" pitchFamily="49" charset="0"/>
              </a:rPr>
              <a:t>******* Listing 20 most recent Cal files  ************* "d:\Cams2_Board0\CAMS\Cal\CAL*.txt"</a:t>
            </a:r>
          </a:p>
          <a:p>
            <a:endParaRPr lang="en-US" sz="700" dirty="0">
              <a:latin typeface="Courier New" panose="02070309020205020404" pitchFamily="49" charset="0"/>
              <a:cs typeface="Courier New" panose="02070309020205020404" pitchFamily="49" charset="0"/>
            </a:endParaRPr>
          </a:p>
          <a:p>
            <a:r>
              <a:rPr lang="en-US" sz="700" dirty="0">
                <a:latin typeface="Courier New" panose="02070309020205020404" pitchFamily="49" charset="0"/>
                <a:cs typeface="Courier New" panose="02070309020205020404" pitchFamily="49" charset="0"/>
              </a:rPr>
              <a:t>        COUNT   DATE TIME                  BYTES     FILE NAME</a:t>
            </a:r>
          </a:p>
          <a:p>
            <a:r>
              <a:rPr lang="en-US" sz="700" dirty="0">
                <a:latin typeface="Courier New" panose="02070309020205020404" pitchFamily="49" charset="0"/>
                <a:cs typeface="Courier New" panose="02070309020205020404" pitchFamily="49" charset="0"/>
              </a:rPr>
              <a:t>        -----   -------------------   ----------     -------------------------------------------------------------</a:t>
            </a:r>
          </a:p>
          <a:p>
            <a:r>
              <a:rPr lang="en-US" sz="700" dirty="0">
                <a:latin typeface="Courier New" panose="02070309020205020404" pitchFamily="49" charset="0"/>
                <a:cs typeface="Courier New" panose="02070309020205020404" pitchFamily="49" charset="0"/>
              </a:rPr>
              <a:t>          1.    12/22/2018 09:09 AM         8148     d:\Cams2_Board0\CAMS\Cal\CAL_000554_20181222_051453_464.txt</a:t>
            </a:r>
          </a:p>
          <a:p>
            <a:r>
              <a:rPr lang="en-US" sz="700" dirty="0">
                <a:latin typeface="Courier New" panose="02070309020205020404" pitchFamily="49" charset="0"/>
                <a:cs typeface="Courier New" panose="02070309020205020404" pitchFamily="49" charset="0"/>
              </a:rPr>
              <a:t>          2.    12/22/2018 09:09 AM         8718     d:\Cams2_Board0\CAMS\Cal\CAL_000551_20181222_041901_785.txt</a:t>
            </a:r>
          </a:p>
          <a:p>
            <a:r>
              <a:rPr lang="en-US" sz="700" dirty="0">
                <a:latin typeface="Courier New" panose="02070309020205020404" pitchFamily="49" charset="0"/>
                <a:cs typeface="Courier New" panose="02070309020205020404" pitchFamily="49" charset="0"/>
              </a:rPr>
              <a:t>          3.    12/22/2018 09:08 AM         8832     d:\Cams2_Board0\CAMS\Cal\CAL_000549_20181222_041102_196.txt</a:t>
            </a:r>
          </a:p>
          <a:p>
            <a:r>
              <a:rPr lang="en-US" sz="700" dirty="0">
                <a:latin typeface="Courier New" panose="02070309020205020404" pitchFamily="49" charset="0"/>
                <a:cs typeface="Courier New" panose="02070309020205020404" pitchFamily="49" charset="0"/>
              </a:rPr>
              <a:t>          4.    12/22/2018 09:09 AM         8148     d:\Cams2_Board0\CAMS\Cal\CAL_000556_20181222_033914_248.txt</a:t>
            </a:r>
          </a:p>
          <a:p>
            <a:r>
              <a:rPr lang="en-US" sz="700" dirty="0">
                <a:latin typeface="Courier New" panose="02070309020205020404" pitchFamily="49" charset="0"/>
                <a:cs typeface="Courier New" panose="02070309020205020404" pitchFamily="49" charset="0"/>
              </a:rPr>
              <a:t>          5.    12/22/2018 09:09 AM         8262     d:\Cams2_Board0\CAMS\Cal\CAL_000555_20181222_015532_962.txt</a:t>
            </a:r>
          </a:p>
          <a:p>
            <a:r>
              <a:rPr lang="en-US" sz="700" dirty="0">
                <a:latin typeface="Courier New" panose="02070309020205020404" pitchFamily="49" charset="0"/>
                <a:cs typeface="Courier New" panose="02070309020205020404" pitchFamily="49" charset="0"/>
              </a:rPr>
              <a:t>          6.    12/22/2018 09:08 AM         8148     d:\Cams2_Board0\CAMS\Cal\CAL_000550_20181222_015528_298.txt</a:t>
            </a:r>
          </a:p>
          <a:p>
            <a:r>
              <a:rPr lang="en-US" sz="700" dirty="0">
                <a:latin typeface="Courier New" panose="02070309020205020404" pitchFamily="49" charset="0"/>
                <a:cs typeface="Courier New" panose="02070309020205020404" pitchFamily="49" charset="0"/>
              </a:rPr>
              <a:t>          7.    12/21/2018 09:19 AM         8148     d:\Cams2_Board0\CAMS\Cal\CAL_000551_20181221_135246_693.txt</a:t>
            </a:r>
          </a:p>
          <a:p>
            <a:endParaRPr lang="en-US" sz="700" dirty="0">
              <a:latin typeface="Courier New" panose="02070309020205020404" pitchFamily="49" charset="0"/>
              <a:cs typeface="Courier New" panose="02070309020205020404" pitchFamily="49" charset="0"/>
            </a:endParaRPr>
          </a:p>
        </p:txBody>
      </p:sp>
      <p:grpSp>
        <p:nvGrpSpPr>
          <p:cNvPr id="9" name="Group 8">
            <a:extLst>
              <a:ext uri="{FF2B5EF4-FFF2-40B4-BE49-F238E27FC236}">
                <a16:creationId xmlns:a16="http://schemas.microsoft.com/office/drawing/2014/main" id="{9199FC17-B098-4BA6-943A-B1DCE5AB7397}"/>
              </a:ext>
            </a:extLst>
          </p:cNvPr>
          <p:cNvGrpSpPr/>
          <p:nvPr/>
        </p:nvGrpSpPr>
        <p:grpSpPr>
          <a:xfrm flipH="1" flipV="1">
            <a:off x="4956297" y="3783874"/>
            <a:ext cx="1097844" cy="168282"/>
            <a:chOff x="6133525" y="3157282"/>
            <a:chExt cx="1434755" cy="2229292"/>
          </a:xfrm>
        </p:grpSpPr>
        <p:sp>
          <p:nvSpPr>
            <p:cNvPr id="10" name="Freeform 64">
              <a:extLst>
                <a:ext uri="{FF2B5EF4-FFF2-40B4-BE49-F238E27FC236}">
                  <a16:creationId xmlns:a16="http://schemas.microsoft.com/office/drawing/2014/main" id="{C5250384-1FE6-4FC3-B3A6-626BACAC87E3}"/>
                </a:ext>
              </a:extLst>
            </p:cNvPr>
            <p:cNvSpPr/>
            <p:nvPr/>
          </p:nvSpPr>
          <p:spPr>
            <a:xfrm flipH="1" flipV="1">
              <a:off x="6133525" y="3157282"/>
              <a:ext cx="1416473" cy="2229292"/>
            </a:xfrm>
            <a:custGeom>
              <a:avLst/>
              <a:gdLst>
                <a:gd name="connsiteX0" fmla="*/ 368359 w 368359"/>
                <a:gd name="connsiteY0" fmla="*/ 26007 h 940407"/>
                <a:gd name="connsiteX1" fmla="*/ 304859 w 368359"/>
                <a:gd name="connsiteY1" fmla="*/ 607 h 940407"/>
                <a:gd name="connsiteX2" fmla="*/ 139759 w 368359"/>
                <a:gd name="connsiteY2" fmla="*/ 102207 h 940407"/>
                <a:gd name="connsiteX3" fmla="*/ 101659 w 368359"/>
                <a:gd name="connsiteY3" fmla="*/ 191107 h 940407"/>
                <a:gd name="connsiteX4" fmla="*/ 76259 w 368359"/>
                <a:gd name="connsiteY4" fmla="*/ 229207 h 940407"/>
                <a:gd name="connsiteX5" fmla="*/ 25459 w 368359"/>
                <a:gd name="connsiteY5" fmla="*/ 343507 h 940407"/>
                <a:gd name="connsiteX6" fmla="*/ 59 w 368359"/>
                <a:gd name="connsiteY6" fmla="*/ 470507 h 940407"/>
                <a:gd name="connsiteX7" fmla="*/ 12759 w 368359"/>
                <a:gd name="connsiteY7" fmla="*/ 940407 h 940407"/>
                <a:gd name="connsiteX0" fmla="*/ 368359 w 368359"/>
                <a:gd name="connsiteY0" fmla="*/ 0 h 914400"/>
                <a:gd name="connsiteX1" fmla="*/ 139759 w 368359"/>
                <a:gd name="connsiteY1" fmla="*/ 76200 h 914400"/>
                <a:gd name="connsiteX2" fmla="*/ 101659 w 368359"/>
                <a:gd name="connsiteY2" fmla="*/ 165100 h 914400"/>
                <a:gd name="connsiteX3" fmla="*/ 76259 w 368359"/>
                <a:gd name="connsiteY3" fmla="*/ 203200 h 914400"/>
                <a:gd name="connsiteX4" fmla="*/ 25459 w 368359"/>
                <a:gd name="connsiteY4" fmla="*/ 317500 h 914400"/>
                <a:gd name="connsiteX5" fmla="*/ 59 w 368359"/>
                <a:gd name="connsiteY5" fmla="*/ 444500 h 914400"/>
                <a:gd name="connsiteX6" fmla="*/ 12759 w 368359"/>
                <a:gd name="connsiteY6" fmla="*/ 914400 h 914400"/>
                <a:gd name="connsiteX0" fmla="*/ 368359 w 368359"/>
                <a:gd name="connsiteY0" fmla="*/ 0 h 914400"/>
                <a:gd name="connsiteX1" fmla="*/ 101659 w 368359"/>
                <a:gd name="connsiteY1" fmla="*/ 165100 h 914400"/>
                <a:gd name="connsiteX2" fmla="*/ 76259 w 368359"/>
                <a:gd name="connsiteY2" fmla="*/ 203200 h 914400"/>
                <a:gd name="connsiteX3" fmla="*/ 25459 w 368359"/>
                <a:gd name="connsiteY3" fmla="*/ 317500 h 914400"/>
                <a:gd name="connsiteX4" fmla="*/ 59 w 368359"/>
                <a:gd name="connsiteY4" fmla="*/ 444500 h 914400"/>
                <a:gd name="connsiteX5" fmla="*/ 12759 w 368359"/>
                <a:gd name="connsiteY5"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71058 w 371058"/>
                <a:gd name="connsiteY0" fmla="*/ 0 h 914400"/>
                <a:gd name="connsiteX1" fmla="*/ 78958 w 371058"/>
                <a:gd name="connsiteY1" fmla="*/ 203200 h 914400"/>
                <a:gd name="connsiteX2" fmla="*/ 2758 w 371058"/>
                <a:gd name="connsiteY2" fmla="*/ 444500 h 914400"/>
                <a:gd name="connsiteX3" fmla="*/ 15458 w 371058"/>
                <a:gd name="connsiteY3"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437458"/>
                <a:gd name="connsiteY0" fmla="*/ 0 h 914400"/>
                <a:gd name="connsiteX1" fmla="*/ 437357 w 437458"/>
                <a:gd name="connsiteY1" fmla="*/ 505619 h 914400"/>
                <a:gd name="connsiteX2" fmla="*/ 0 w 437458"/>
                <a:gd name="connsiteY2" fmla="*/ 914400 h 914400"/>
                <a:gd name="connsiteX0" fmla="*/ 355600 w 437512"/>
                <a:gd name="connsiteY0" fmla="*/ 0 h 914400"/>
                <a:gd name="connsiteX1" fmla="*/ 437357 w 437512"/>
                <a:gd name="connsiteY1" fmla="*/ 505619 h 914400"/>
                <a:gd name="connsiteX2" fmla="*/ 0 w 437512"/>
                <a:gd name="connsiteY2" fmla="*/ 914400 h 914400"/>
                <a:gd name="connsiteX0" fmla="*/ 355600 w 437512"/>
                <a:gd name="connsiteY0" fmla="*/ 0 h 914433"/>
                <a:gd name="connsiteX1" fmla="*/ 437357 w 437512"/>
                <a:gd name="connsiteY1" fmla="*/ 505619 h 914433"/>
                <a:gd name="connsiteX2" fmla="*/ 0 w 437512"/>
                <a:gd name="connsiteY2" fmla="*/ 914400 h 914433"/>
                <a:gd name="connsiteX0" fmla="*/ 751681 w 751681"/>
                <a:gd name="connsiteY0" fmla="*/ 0 h 914458"/>
                <a:gd name="connsiteX1" fmla="*/ 0 w 751681"/>
                <a:gd name="connsiteY1" fmla="*/ 679450 h 914458"/>
                <a:gd name="connsiteX2" fmla="*/ 396081 w 751681"/>
                <a:gd name="connsiteY2" fmla="*/ 914400 h 914458"/>
                <a:gd name="connsiteX0" fmla="*/ 654050 w 654050"/>
                <a:gd name="connsiteY0" fmla="*/ 0 h 914415"/>
                <a:gd name="connsiteX1" fmla="*/ 0 w 654050"/>
                <a:gd name="connsiteY1" fmla="*/ 15081 h 914415"/>
                <a:gd name="connsiteX2" fmla="*/ 298450 w 654050"/>
                <a:gd name="connsiteY2" fmla="*/ 914400 h 914415"/>
                <a:gd name="connsiteX0" fmla="*/ 368300 w 368300"/>
                <a:gd name="connsiteY0" fmla="*/ 0 h 914427"/>
                <a:gd name="connsiteX1" fmla="*/ 0 w 368300"/>
                <a:gd name="connsiteY1" fmla="*/ 417512 h 914427"/>
                <a:gd name="connsiteX2" fmla="*/ 12700 w 368300"/>
                <a:gd name="connsiteY2" fmla="*/ 914400 h 914427"/>
                <a:gd name="connsiteX0" fmla="*/ 355600 w 585054"/>
                <a:gd name="connsiteY0" fmla="*/ 0 h 914434"/>
                <a:gd name="connsiteX1" fmla="*/ 584993 w 585054"/>
                <a:gd name="connsiteY1" fmla="*/ 524668 h 914434"/>
                <a:gd name="connsiteX2" fmla="*/ 0 w 585054"/>
                <a:gd name="connsiteY2" fmla="*/ 914400 h 914434"/>
                <a:gd name="connsiteX0" fmla="*/ 3456065 w 3685519"/>
                <a:gd name="connsiteY0" fmla="*/ 0 h 859213"/>
                <a:gd name="connsiteX1" fmla="*/ 3685458 w 3685519"/>
                <a:gd name="connsiteY1" fmla="*/ 524668 h 859213"/>
                <a:gd name="connsiteX2" fmla="*/ 1 w 3685519"/>
                <a:gd name="connsiteY2" fmla="*/ 859173 h 859213"/>
                <a:gd name="connsiteX0" fmla="*/ 3456065 w 3691390"/>
                <a:gd name="connsiteY0" fmla="*/ 0 h 859234"/>
                <a:gd name="connsiteX1" fmla="*/ 3691330 w 3691390"/>
                <a:gd name="connsiteY1" fmla="*/ 636522 h 859234"/>
                <a:gd name="connsiteX2" fmla="*/ 1 w 3691390"/>
                <a:gd name="connsiteY2" fmla="*/ 859173 h 859234"/>
                <a:gd name="connsiteX0" fmla="*/ 4316543 w 4316543"/>
                <a:gd name="connsiteY0" fmla="*/ 0 h 835440"/>
                <a:gd name="connsiteX1" fmla="*/ 3691330 w 4316543"/>
                <a:gd name="connsiteY1" fmla="*/ 612728 h 835440"/>
                <a:gd name="connsiteX2" fmla="*/ 1 w 4316543"/>
                <a:gd name="connsiteY2" fmla="*/ 835379 h 835440"/>
                <a:gd name="connsiteX0" fmla="*/ 3715135 w 3715135"/>
                <a:gd name="connsiteY0" fmla="*/ 0 h 893225"/>
                <a:gd name="connsiteX1" fmla="*/ 3691330 w 3715135"/>
                <a:gd name="connsiteY1" fmla="*/ 670513 h 893225"/>
                <a:gd name="connsiteX2" fmla="*/ 1 w 3715135"/>
                <a:gd name="connsiteY2" fmla="*/ 893164 h 893225"/>
                <a:gd name="connsiteX0" fmla="*/ 3863174 w 3863174"/>
                <a:gd name="connsiteY0" fmla="*/ 0 h 679156"/>
                <a:gd name="connsiteX1" fmla="*/ 3839369 w 3863174"/>
                <a:gd name="connsiteY1" fmla="*/ 670513 h 679156"/>
                <a:gd name="connsiteX2" fmla="*/ 0 w 3863174"/>
                <a:gd name="connsiteY2" fmla="*/ 675619 h 679156"/>
                <a:gd name="connsiteX0" fmla="*/ 3807657 w 3807657"/>
                <a:gd name="connsiteY0" fmla="*/ 0 h 684018"/>
                <a:gd name="connsiteX1" fmla="*/ 3783852 w 3807657"/>
                <a:gd name="connsiteY1" fmla="*/ 670513 h 684018"/>
                <a:gd name="connsiteX2" fmla="*/ 0 w 3807657"/>
                <a:gd name="connsiteY2" fmla="*/ 682418 h 684018"/>
                <a:gd name="connsiteX0" fmla="*/ 3853922 w 3853922"/>
                <a:gd name="connsiteY0" fmla="*/ 0 h 686997"/>
                <a:gd name="connsiteX1" fmla="*/ 3830117 w 3853922"/>
                <a:gd name="connsiteY1" fmla="*/ 670513 h 686997"/>
                <a:gd name="connsiteX2" fmla="*/ 0 w 3853922"/>
                <a:gd name="connsiteY2" fmla="*/ 685818 h 686997"/>
                <a:gd name="connsiteX0" fmla="*/ 3890932 w 3890932"/>
                <a:gd name="connsiteY0" fmla="*/ 0 h 686997"/>
                <a:gd name="connsiteX1" fmla="*/ 3867127 w 3890932"/>
                <a:gd name="connsiteY1" fmla="*/ 670513 h 686997"/>
                <a:gd name="connsiteX2" fmla="*/ 0 w 3890932"/>
                <a:gd name="connsiteY2" fmla="*/ 685818 h 686997"/>
                <a:gd name="connsiteX0" fmla="*/ 3946445 w 3946445"/>
                <a:gd name="connsiteY0" fmla="*/ 0 h 681344"/>
                <a:gd name="connsiteX1" fmla="*/ 3922640 w 3946445"/>
                <a:gd name="connsiteY1" fmla="*/ 670513 h 681344"/>
                <a:gd name="connsiteX2" fmla="*/ 0 w 3946445"/>
                <a:gd name="connsiteY2" fmla="*/ 679019 h 681344"/>
                <a:gd name="connsiteX0" fmla="*/ 3946445 w 4015343"/>
                <a:gd name="connsiteY0" fmla="*/ 0 h 959797"/>
                <a:gd name="connsiteX1" fmla="*/ 4015165 w 4015343"/>
                <a:gd name="connsiteY1" fmla="*/ 959438 h 959797"/>
                <a:gd name="connsiteX2" fmla="*/ 0 w 4015343"/>
                <a:gd name="connsiteY2" fmla="*/ 679019 h 959797"/>
                <a:gd name="connsiteX0" fmla="*/ 3946445 w 3951173"/>
                <a:gd name="connsiteY0" fmla="*/ 0 h 689060"/>
                <a:gd name="connsiteX1" fmla="*/ 3950400 w 3951173"/>
                <a:gd name="connsiteY1" fmla="*/ 684108 h 689060"/>
                <a:gd name="connsiteX2" fmla="*/ 0 w 3951173"/>
                <a:gd name="connsiteY2" fmla="*/ 679019 h 689060"/>
                <a:gd name="connsiteX0" fmla="*/ 3946445 w 3951173"/>
                <a:gd name="connsiteY0" fmla="*/ 0 h 684108"/>
                <a:gd name="connsiteX1" fmla="*/ 3950400 w 3951173"/>
                <a:gd name="connsiteY1" fmla="*/ 684108 h 684108"/>
                <a:gd name="connsiteX2" fmla="*/ 0 w 3951173"/>
                <a:gd name="connsiteY2" fmla="*/ 679019 h 684108"/>
                <a:gd name="connsiteX0" fmla="*/ 3946445 w 3951173"/>
                <a:gd name="connsiteY0" fmla="*/ 0 h 684108"/>
                <a:gd name="connsiteX1" fmla="*/ 3950400 w 3951173"/>
                <a:gd name="connsiteY1" fmla="*/ 684108 h 684108"/>
                <a:gd name="connsiteX2" fmla="*/ 0 w 3951173"/>
                <a:gd name="connsiteY2" fmla="*/ 679019 h 684108"/>
                <a:gd name="connsiteX0" fmla="*/ 3946445 w 3952453"/>
                <a:gd name="connsiteY0" fmla="*/ 0 h 684108"/>
                <a:gd name="connsiteX1" fmla="*/ 3950400 w 3952453"/>
                <a:gd name="connsiteY1" fmla="*/ 684108 h 684108"/>
                <a:gd name="connsiteX2" fmla="*/ 0 w 3952453"/>
                <a:gd name="connsiteY2" fmla="*/ 679019 h 684108"/>
                <a:gd name="connsiteX0" fmla="*/ 3946445 w 3952450"/>
                <a:gd name="connsiteY0" fmla="*/ 0 h 704227"/>
                <a:gd name="connsiteX1" fmla="*/ 3950400 w 3952450"/>
                <a:gd name="connsiteY1" fmla="*/ 684108 h 704227"/>
                <a:gd name="connsiteX2" fmla="*/ 0 w 3952450"/>
                <a:gd name="connsiteY2" fmla="*/ 679019 h 704227"/>
                <a:gd name="connsiteX0" fmla="*/ 3946445 w 3952453"/>
                <a:gd name="connsiteY0" fmla="*/ 0 h 684108"/>
                <a:gd name="connsiteX1" fmla="*/ 3950400 w 3952453"/>
                <a:gd name="connsiteY1" fmla="*/ 684108 h 684108"/>
                <a:gd name="connsiteX2" fmla="*/ 0 w 3952453"/>
                <a:gd name="connsiteY2" fmla="*/ 679019 h 684108"/>
                <a:gd name="connsiteX0" fmla="*/ 3946445 w 3952453"/>
                <a:gd name="connsiteY0" fmla="*/ 0 h 684108"/>
                <a:gd name="connsiteX1" fmla="*/ 3950400 w 3952453"/>
                <a:gd name="connsiteY1" fmla="*/ 684108 h 684108"/>
                <a:gd name="connsiteX2" fmla="*/ 0 w 3952453"/>
                <a:gd name="connsiteY2" fmla="*/ 679019 h 684108"/>
                <a:gd name="connsiteX0" fmla="*/ 3946445 w 3952453"/>
                <a:gd name="connsiteY0" fmla="*/ 0 h 684108"/>
                <a:gd name="connsiteX1" fmla="*/ 3950400 w 3952453"/>
                <a:gd name="connsiteY1" fmla="*/ 684108 h 684108"/>
                <a:gd name="connsiteX2" fmla="*/ 0 w 3952453"/>
                <a:gd name="connsiteY2" fmla="*/ 679019 h 684108"/>
                <a:gd name="connsiteX0" fmla="*/ 3909691 w 4200369"/>
                <a:gd name="connsiteY0" fmla="*/ 0 h 733481"/>
                <a:gd name="connsiteX1" fmla="*/ 3913646 w 4200369"/>
                <a:gd name="connsiteY1" fmla="*/ 684108 h 733481"/>
                <a:gd name="connsiteX2" fmla="*/ 0 w 4200369"/>
                <a:gd name="connsiteY2" fmla="*/ 679019 h 733481"/>
                <a:gd name="connsiteX0" fmla="*/ 3909691 w 4200369"/>
                <a:gd name="connsiteY0" fmla="*/ 0 h 733481"/>
                <a:gd name="connsiteX1" fmla="*/ 3913646 w 4200369"/>
                <a:gd name="connsiteY1" fmla="*/ 684108 h 733481"/>
                <a:gd name="connsiteX2" fmla="*/ 0 w 4200369"/>
                <a:gd name="connsiteY2" fmla="*/ 679019 h 733481"/>
                <a:gd name="connsiteX0" fmla="*/ 3909691 w 4200369"/>
                <a:gd name="connsiteY0" fmla="*/ 0 h 684108"/>
                <a:gd name="connsiteX1" fmla="*/ 3913646 w 4200369"/>
                <a:gd name="connsiteY1" fmla="*/ 684108 h 684108"/>
                <a:gd name="connsiteX2" fmla="*/ 0 w 4200369"/>
                <a:gd name="connsiteY2" fmla="*/ 679019 h 684108"/>
                <a:gd name="connsiteX0" fmla="*/ 3909691 w 3913647"/>
                <a:gd name="connsiteY0" fmla="*/ 0 h 684108"/>
                <a:gd name="connsiteX1" fmla="*/ 3913646 w 3913647"/>
                <a:gd name="connsiteY1" fmla="*/ 684108 h 684108"/>
                <a:gd name="connsiteX2" fmla="*/ 0 w 3913647"/>
                <a:gd name="connsiteY2" fmla="*/ 679019 h 684108"/>
                <a:gd name="connsiteX0" fmla="*/ 3909691 w 3913647"/>
                <a:gd name="connsiteY0" fmla="*/ 0 h 684108"/>
                <a:gd name="connsiteX1" fmla="*/ 3913646 w 3913647"/>
                <a:gd name="connsiteY1" fmla="*/ 684108 h 684108"/>
                <a:gd name="connsiteX2" fmla="*/ 0 w 3913647"/>
                <a:gd name="connsiteY2" fmla="*/ 683918 h 684108"/>
                <a:gd name="connsiteX0" fmla="*/ 3821482 w 3825438"/>
                <a:gd name="connsiteY0" fmla="*/ 0 h 684735"/>
                <a:gd name="connsiteX1" fmla="*/ 3825437 w 3825438"/>
                <a:gd name="connsiteY1" fmla="*/ 684108 h 684735"/>
                <a:gd name="connsiteX2" fmla="*/ 0 w 3825438"/>
                <a:gd name="connsiteY2" fmla="*/ 684735 h 684735"/>
                <a:gd name="connsiteX0" fmla="*/ 3880287 w 3884243"/>
                <a:gd name="connsiteY0" fmla="*/ 0 h 684735"/>
                <a:gd name="connsiteX1" fmla="*/ 3884242 w 3884243"/>
                <a:gd name="connsiteY1" fmla="*/ 684108 h 684735"/>
                <a:gd name="connsiteX2" fmla="*/ 0 w 3884243"/>
                <a:gd name="connsiteY2" fmla="*/ 684735 h 684735"/>
                <a:gd name="connsiteX0" fmla="*/ 3902341 w 3906297"/>
                <a:gd name="connsiteY0" fmla="*/ 0 h 684735"/>
                <a:gd name="connsiteX1" fmla="*/ 3906296 w 3906297"/>
                <a:gd name="connsiteY1" fmla="*/ 684108 h 684735"/>
                <a:gd name="connsiteX2" fmla="*/ 0 w 3906297"/>
                <a:gd name="connsiteY2" fmla="*/ 684735 h 684735"/>
                <a:gd name="connsiteX0" fmla="*/ 3931744 w 3931744"/>
                <a:gd name="connsiteY0" fmla="*/ 0 h 684735"/>
                <a:gd name="connsiteX1" fmla="*/ 3906296 w 3931744"/>
                <a:gd name="connsiteY1" fmla="*/ 684108 h 684735"/>
                <a:gd name="connsiteX2" fmla="*/ 0 w 3931744"/>
                <a:gd name="connsiteY2" fmla="*/ 684735 h 684735"/>
                <a:gd name="connsiteX0" fmla="*/ 3917043 w 3917043"/>
                <a:gd name="connsiteY0" fmla="*/ 0 h 684735"/>
                <a:gd name="connsiteX1" fmla="*/ 3906296 w 3917043"/>
                <a:gd name="connsiteY1" fmla="*/ 684108 h 684735"/>
                <a:gd name="connsiteX2" fmla="*/ 0 w 3917043"/>
                <a:gd name="connsiteY2" fmla="*/ 684735 h 684735"/>
                <a:gd name="connsiteX0" fmla="*/ 3917043 w 3917043"/>
                <a:gd name="connsiteY0" fmla="*/ 0 h 684735"/>
                <a:gd name="connsiteX1" fmla="*/ 3906296 w 3917043"/>
                <a:gd name="connsiteY1" fmla="*/ 684108 h 684735"/>
                <a:gd name="connsiteX2" fmla="*/ 0 w 3917043"/>
                <a:gd name="connsiteY2" fmla="*/ 684735 h 684735"/>
              </a:gdLst>
              <a:ahLst/>
              <a:cxnLst>
                <a:cxn ang="0">
                  <a:pos x="connsiteX0" y="connsiteY0"/>
                </a:cxn>
                <a:cxn ang="0">
                  <a:pos x="connsiteX1" y="connsiteY1"/>
                </a:cxn>
                <a:cxn ang="0">
                  <a:pos x="connsiteX2" y="connsiteY2"/>
                </a:cxn>
              </a:cxnLst>
              <a:rect l="l" t="t" r="r" b="b"/>
              <a:pathLst>
                <a:path w="3917043" h="684735">
                  <a:moveTo>
                    <a:pt x="3917043" y="0"/>
                  </a:moveTo>
                  <a:cubicBezTo>
                    <a:pt x="3908575" y="42607"/>
                    <a:pt x="3903700" y="635438"/>
                    <a:pt x="3906296" y="684108"/>
                  </a:cubicBezTo>
                  <a:lnTo>
                    <a:pt x="0" y="684735"/>
                  </a:lnTo>
                </a:path>
              </a:pathLst>
            </a:custGeom>
            <a:noFill/>
            <a:ln w="28575">
              <a:solidFill>
                <a:srgbClr val="FFCDCD"/>
              </a:solidFill>
              <a:round/>
              <a:headEnd/>
              <a:tailEnd type="triangle" w="lg" len="lg"/>
            </a:ln>
            <a:effectLst>
              <a:outerShdw blurRad="88900" dist="889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25000"/>
                </a:lnSpc>
                <a:spcBef>
                  <a:spcPct val="50000"/>
                </a:spcBef>
                <a:spcAft>
                  <a:spcPct val="0"/>
                </a:spcAft>
                <a:buClr>
                  <a:schemeClr val="accent1"/>
                </a:buClr>
                <a:buSzPct val="50000"/>
                <a:buFont typeface="Wingdings" pitchFamily="2" charset="2"/>
                <a:buChar char="n"/>
                <a:tabLst/>
              </a:pPr>
              <a:endParaRPr kumimoji="0" lang="en-US" sz="2400" b="1" i="0" u="none" strike="noStrike" cap="none" normalizeH="0" baseline="30000" dirty="0">
                <a:ln>
                  <a:noFill/>
                </a:ln>
                <a:solidFill>
                  <a:schemeClr val="tx1"/>
                </a:solidFill>
                <a:effectLst/>
                <a:latin typeface="Arial Narrow" pitchFamily="34" charset="0"/>
              </a:endParaRPr>
            </a:p>
          </p:txBody>
        </p:sp>
        <p:sp>
          <p:nvSpPr>
            <p:cNvPr id="11" name="Freeform 65">
              <a:extLst>
                <a:ext uri="{FF2B5EF4-FFF2-40B4-BE49-F238E27FC236}">
                  <a16:creationId xmlns:a16="http://schemas.microsoft.com/office/drawing/2014/main" id="{A9D3AB73-AC69-4182-B532-982944B1BE83}"/>
                </a:ext>
              </a:extLst>
            </p:cNvPr>
            <p:cNvSpPr/>
            <p:nvPr/>
          </p:nvSpPr>
          <p:spPr>
            <a:xfrm flipH="1" flipV="1">
              <a:off x="6153516" y="3181481"/>
              <a:ext cx="1414764" cy="2194017"/>
            </a:xfrm>
            <a:custGeom>
              <a:avLst/>
              <a:gdLst>
                <a:gd name="connsiteX0" fmla="*/ 368359 w 368359"/>
                <a:gd name="connsiteY0" fmla="*/ 26007 h 940407"/>
                <a:gd name="connsiteX1" fmla="*/ 304859 w 368359"/>
                <a:gd name="connsiteY1" fmla="*/ 607 h 940407"/>
                <a:gd name="connsiteX2" fmla="*/ 139759 w 368359"/>
                <a:gd name="connsiteY2" fmla="*/ 102207 h 940407"/>
                <a:gd name="connsiteX3" fmla="*/ 101659 w 368359"/>
                <a:gd name="connsiteY3" fmla="*/ 191107 h 940407"/>
                <a:gd name="connsiteX4" fmla="*/ 76259 w 368359"/>
                <a:gd name="connsiteY4" fmla="*/ 229207 h 940407"/>
                <a:gd name="connsiteX5" fmla="*/ 25459 w 368359"/>
                <a:gd name="connsiteY5" fmla="*/ 343507 h 940407"/>
                <a:gd name="connsiteX6" fmla="*/ 59 w 368359"/>
                <a:gd name="connsiteY6" fmla="*/ 470507 h 940407"/>
                <a:gd name="connsiteX7" fmla="*/ 12759 w 368359"/>
                <a:gd name="connsiteY7" fmla="*/ 940407 h 940407"/>
                <a:gd name="connsiteX0" fmla="*/ 368359 w 368359"/>
                <a:gd name="connsiteY0" fmla="*/ 0 h 914400"/>
                <a:gd name="connsiteX1" fmla="*/ 139759 w 368359"/>
                <a:gd name="connsiteY1" fmla="*/ 76200 h 914400"/>
                <a:gd name="connsiteX2" fmla="*/ 101659 w 368359"/>
                <a:gd name="connsiteY2" fmla="*/ 165100 h 914400"/>
                <a:gd name="connsiteX3" fmla="*/ 76259 w 368359"/>
                <a:gd name="connsiteY3" fmla="*/ 203200 h 914400"/>
                <a:gd name="connsiteX4" fmla="*/ 25459 w 368359"/>
                <a:gd name="connsiteY4" fmla="*/ 317500 h 914400"/>
                <a:gd name="connsiteX5" fmla="*/ 59 w 368359"/>
                <a:gd name="connsiteY5" fmla="*/ 444500 h 914400"/>
                <a:gd name="connsiteX6" fmla="*/ 12759 w 368359"/>
                <a:gd name="connsiteY6" fmla="*/ 914400 h 914400"/>
                <a:gd name="connsiteX0" fmla="*/ 368359 w 368359"/>
                <a:gd name="connsiteY0" fmla="*/ 0 h 914400"/>
                <a:gd name="connsiteX1" fmla="*/ 101659 w 368359"/>
                <a:gd name="connsiteY1" fmla="*/ 165100 h 914400"/>
                <a:gd name="connsiteX2" fmla="*/ 76259 w 368359"/>
                <a:gd name="connsiteY2" fmla="*/ 203200 h 914400"/>
                <a:gd name="connsiteX3" fmla="*/ 25459 w 368359"/>
                <a:gd name="connsiteY3" fmla="*/ 317500 h 914400"/>
                <a:gd name="connsiteX4" fmla="*/ 59 w 368359"/>
                <a:gd name="connsiteY4" fmla="*/ 444500 h 914400"/>
                <a:gd name="connsiteX5" fmla="*/ 12759 w 368359"/>
                <a:gd name="connsiteY5"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71058 w 371058"/>
                <a:gd name="connsiteY0" fmla="*/ 0 h 914400"/>
                <a:gd name="connsiteX1" fmla="*/ 78958 w 371058"/>
                <a:gd name="connsiteY1" fmla="*/ 203200 h 914400"/>
                <a:gd name="connsiteX2" fmla="*/ 2758 w 371058"/>
                <a:gd name="connsiteY2" fmla="*/ 444500 h 914400"/>
                <a:gd name="connsiteX3" fmla="*/ 15458 w 371058"/>
                <a:gd name="connsiteY3"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437458"/>
                <a:gd name="connsiteY0" fmla="*/ 0 h 914400"/>
                <a:gd name="connsiteX1" fmla="*/ 437357 w 437458"/>
                <a:gd name="connsiteY1" fmla="*/ 505619 h 914400"/>
                <a:gd name="connsiteX2" fmla="*/ 0 w 437458"/>
                <a:gd name="connsiteY2" fmla="*/ 914400 h 914400"/>
                <a:gd name="connsiteX0" fmla="*/ 355600 w 437512"/>
                <a:gd name="connsiteY0" fmla="*/ 0 h 914400"/>
                <a:gd name="connsiteX1" fmla="*/ 437357 w 437512"/>
                <a:gd name="connsiteY1" fmla="*/ 505619 h 914400"/>
                <a:gd name="connsiteX2" fmla="*/ 0 w 437512"/>
                <a:gd name="connsiteY2" fmla="*/ 914400 h 914400"/>
                <a:gd name="connsiteX0" fmla="*/ 355600 w 437512"/>
                <a:gd name="connsiteY0" fmla="*/ 0 h 914433"/>
                <a:gd name="connsiteX1" fmla="*/ 437357 w 437512"/>
                <a:gd name="connsiteY1" fmla="*/ 505619 h 914433"/>
                <a:gd name="connsiteX2" fmla="*/ 0 w 437512"/>
                <a:gd name="connsiteY2" fmla="*/ 914400 h 914433"/>
                <a:gd name="connsiteX0" fmla="*/ 751681 w 751681"/>
                <a:gd name="connsiteY0" fmla="*/ 0 h 914458"/>
                <a:gd name="connsiteX1" fmla="*/ 0 w 751681"/>
                <a:gd name="connsiteY1" fmla="*/ 679450 h 914458"/>
                <a:gd name="connsiteX2" fmla="*/ 396081 w 751681"/>
                <a:gd name="connsiteY2" fmla="*/ 914400 h 914458"/>
                <a:gd name="connsiteX0" fmla="*/ 654050 w 654050"/>
                <a:gd name="connsiteY0" fmla="*/ 0 h 914415"/>
                <a:gd name="connsiteX1" fmla="*/ 0 w 654050"/>
                <a:gd name="connsiteY1" fmla="*/ 15081 h 914415"/>
                <a:gd name="connsiteX2" fmla="*/ 298450 w 654050"/>
                <a:gd name="connsiteY2" fmla="*/ 914400 h 914415"/>
                <a:gd name="connsiteX0" fmla="*/ 368300 w 368300"/>
                <a:gd name="connsiteY0" fmla="*/ 0 h 914427"/>
                <a:gd name="connsiteX1" fmla="*/ 0 w 368300"/>
                <a:gd name="connsiteY1" fmla="*/ 417512 h 914427"/>
                <a:gd name="connsiteX2" fmla="*/ 12700 w 368300"/>
                <a:gd name="connsiteY2" fmla="*/ 914400 h 914427"/>
                <a:gd name="connsiteX0" fmla="*/ 355600 w 580294"/>
                <a:gd name="connsiteY0" fmla="*/ 0 h 914434"/>
                <a:gd name="connsiteX1" fmla="*/ 580231 w 580294"/>
                <a:gd name="connsiteY1" fmla="*/ 524668 h 914434"/>
                <a:gd name="connsiteX2" fmla="*/ 0 w 580294"/>
                <a:gd name="connsiteY2" fmla="*/ 914400 h 914434"/>
                <a:gd name="connsiteX0" fmla="*/ 368300 w 368300"/>
                <a:gd name="connsiteY0" fmla="*/ 0 h 914427"/>
                <a:gd name="connsiteX1" fmla="*/ 0 w 368300"/>
                <a:gd name="connsiteY1" fmla="*/ 417512 h 914427"/>
                <a:gd name="connsiteX2" fmla="*/ 12700 w 368300"/>
                <a:gd name="connsiteY2" fmla="*/ 914400 h 914427"/>
                <a:gd name="connsiteX0" fmla="*/ 355600 w 577913"/>
                <a:gd name="connsiteY0" fmla="*/ 0 h 914434"/>
                <a:gd name="connsiteX1" fmla="*/ 577850 w 577913"/>
                <a:gd name="connsiteY1" fmla="*/ 524669 h 914434"/>
                <a:gd name="connsiteX2" fmla="*/ 0 w 577913"/>
                <a:gd name="connsiteY2" fmla="*/ 914400 h 914434"/>
                <a:gd name="connsiteX0" fmla="*/ 355600 w 355600"/>
                <a:gd name="connsiteY0" fmla="*/ 0 h 914428"/>
                <a:gd name="connsiteX1" fmla="*/ 113506 w 355600"/>
                <a:gd name="connsiteY1" fmla="*/ 438944 h 914428"/>
                <a:gd name="connsiteX2" fmla="*/ 0 w 355600"/>
                <a:gd name="connsiteY2" fmla="*/ 914400 h 914428"/>
                <a:gd name="connsiteX0" fmla="*/ 355600 w 582674"/>
                <a:gd name="connsiteY0" fmla="*/ 0 h 914435"/>
                <a:gd name="connsiteX1" fmla="*/ 582612 w 582674"/>
                <a:gd name="connsiteY1" fmla="*/ 527050 h 914435"/>
                <a:gd name="connsiteX2" fmla="*/ 0 w 582674"/>
                <a:gd name="connsiteY2" fmla="*/ 914400 h 914435"/>
                <a:gd name="connsiteX0" fmla="*/ 3541095 w 3768169"/>
                <a:gd name="connsiteY0" fmla="*/ 0 h 864291"/>
                <a:gd name="connsiteX1" fmla="*/ 3768107 w 3768169"/>
                <a:gd name="connsiteY1" fmla="*/ 527050 h 864291"/>
                <a:gd name="connsiteX2" fmla="*/ 2 w 3768169"/>
                <a:gd name="connsiteY2" fmla="*/ 864251 h 864291"/>
                <a:gd name="connsiteX0" fmla="*/ 3541091 w 3798741"/>
                <a:gd name="connsiteY0" fmla="*/ 0 h 864312"/>
                <a:gd name="connsiteX1" fmla="*/ 3798687 w 3798741"/>
                <a:gd name="connsiteY1" fmla="*/ 645441 h 864312"/>
                <a:gd name="connsiteX2" fmla="*/ -2 w 3798741"/>
                <a:gd name="connsiteY2" fmla="*/ 864251 h 864312"/>
                <a:gd name="connsiteX0" fmla="*/ 3800163 w 3800163"/>
                <a:gd name="connsiteY0" fmla="*/ 0 h 894905"/>
                <a:gd name="connsiteX1" fmla="*/ 3798691 w 3800163"/>
                <a:gd name="connsiteY1" fmla="*/ 676033 h 894905"/>
                <a:gd name="connsiteX2" fmla="*/ 2 w 3800163"/>
                <a:gd name="connsiteY2" fmla="*/ 894843 h 894905"/>
                <a:gd name="connsiteX0" fmla="*/ 3911189 w 3911189"/>
                <a:gd name="connsiteY0" fmla="*/ 0 h 681726"/>
                <a:gd name="connsiteX1" fmla="*/ 3909717 w 3911189"/>
                <a:gd name="connsiteY1" fmla="*/ 676033 h 681726"/>
                <a:gd name="connsiteX2" fmla="*/ 0 w 3911189"/>
                <a:gd name="connsiteY2" fmla="*/ 673900 h 681726"/>
                <a:gd name="connsiteX0" fmla="*/ 3911189 w 3911189"/>
                <a:gd name="connsiteY0" fmla="*/ 0 h 673943"/>
                <a:gd name="connsiteX1" fmla="*/ 3567376 w 3911189"/>
                <a:gd name="connsiteY1" fmla="*/ 363313 h 673943"/>
                <a:gd name="connsiteX2" fmla="*/ 0 w 3911189"/>
                <a:gd name="connsiteY2" fmla="*/ 673900 h 673943"/>
                <a:gd name="connsiteX0" fmla="*/ 3911189 w 3911189"/>
                <a:gd name="connsiteY0" fmla="*/ 0 h 679463"/>
                <a:gd name="connsiteX1" fmla="*/ 3909716 w 3911189"/>
                <a:gd name="connsiteY1" fmla="*/ 672634 h 679463"/>
                <a:gd name="connsiteX2" fmla="*/ 0 w 3911189"/>
                <a:gd name="connsiteY2" fmla="*/ 673900 h 679463"/>
                <a:gd name="connsiteX0" fmla="*/ 3911189 w 3911189"/>
                <a:gd name="connsiteY0" fmla="*/ 0 h 679463"/>
                <a:gd name="connsiteX1" fmla="*/ 3909716 w 3911189"/>
                <a:gd name="connsiteY1" fmla="*/ 672634 h 679463"/>
                <a:gd name="connsiteX2" fmla="*/ 0 w 3911189"/>
                <a:gd name="connsiteY2" fmla="*/ 673900 h 679463"/>
                <a:gd name="connsiteX0" fmla="*/ 3911189 w 3911189"/>
                <a:gd name="connsiteY0" fmla="*/ 0 h 679463"/>
                <a:gd name="connsiteX1" fmla="*/ 3909716 w 3911189"/>
                <a:gd name="connsiteY1" fmla="*/ 672634 h 679463"/>
                <a:gd name="connsiteX2" fmla="*/ 0 w 3911189"/>
                <a:gd name="connsiteY2" fmla="*/ 673900 h 679463"/>
                <a:gd name="connsiteX0" fmla="*/ 3911189 w 3912331"/>
                <a:gd name="connsiteY0" fmla="*/ 0 h 673900"/>
                <a:gd name="connsiteX1" fmla="*/ 3909716 w 3912331"/>
                <a:gd name="connsiteY1" fmla="*/ 672634 h 673900"/>
                <a:gd name="connsiteX2" fmla="*/ 0 w 3912331"/>
                <a:gd name="connsiteY2" fmla="*/ 673900 h 673900"/>
                <a:gd name="connsiteX0" fmla="*/ 3911189 w 3912331"/>
                <a:gd name="connsiteY0" fmla="*/ 0 h 673900"/>
                <a:gd name="connsiteX1" fmla="*/ 3909716 w 3912331"/>
                <a:gd name="connsiteY1" fmla="*/ 672634 h 673900"/>
                <a:gd name="connsiteX2" fmla="*/ 0 w 3912331"/>
                <a:gd name="connsiteY2" fmla="*/ 673900 h 673900"/>
              </a:gdLst>
              <a:ahLst/>
              <a:cxnLst>
                <a:cxn ang="0">
                  <a:pos x="connsiteX0" y="connsiteY0"/>
                </a:cxn>
                <a:cxn ang="0">
                  <a:pos x="connsiteX1" y="connsiteY1"/>
                </a:cxn>
                <a:cxn ang="0">
                  <a:pos x="connsiteX2" y="connsiteY2"/>
                </a:cxn>
              </a:cxnLst>
              <a:rect l="l" t="t" r="r" b="b"/>
              <a:pathLst>
                <a:path w="3912331" h="673900">
                  <a:moveTo>
                    <a:pt x="3911189" y="0"/>
                  </a:moveTo>
                  <a:cubicBezTo>
                    <a:pt x="3902722" y="4233"/>
                    <a:pt x="3918157" y="672621"/>
                    <a:pt x="3909716" y="672634"/>
                  </a:cubicBezTo>
                  <a:lnTo>
                    <a:pt x="0" y="673900"/>
                  </a:lnTo>
                </a:path>
              </a:pathLst>
            </a:custGeom>
            <a:noFill/>
            <a:ln w="28575">
              <a:solidFill>
                <a:srgbClr val="FF0000"/>
              </a:solidFill>
              <a:round/>
              <a:headEnd/>
              <a:tailEnd type="triangle" w="lg" len="lg"/>
            </a:ln>
            <a:effectLst>
              <a:prstShdw prst="shdw17" dist="17961" dir="2700000">
                <a:srgbClr val="FF0000">
                  <a:gamma/>
                  <a:shade val="60000"/>
                  <a:invGamma/>
                </a:srgb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25000"/>
                </a:lnSpc>
                <a:spcBef>
                  <a:spcPct val="50000"/>
                </a:spcBef>
                <a:spcAft>
                  <a:spcPct val="0"/>
                </a:spcAft>
                <a:buClr>
                  <a:schemeClr val="accent1"/>
                </a:buClr>
                <a:buSzPct val="50000"/>
                <a:buFont typeface="Wingdings" pitchFamily="2" charset="2"/>
                <a:buChar char="n"/>
                <a:tabLst/>
              </a:pPr>
              <a:endParaRPr kumimoji="0" lang="en-US" sz="2400" b="1" i="0" u="none" strike="noStrike" cap="none" normalizeH="0" baseline="30000" dirty="0">
                <a:ln>
                  <a:noFill/>
                </a:ln>
                <a:solidFill>
                  <a:schemeClr val="tx1"/>
                </a:solidFill>
                <a:effectLst/>
                <a:latin typeface="Arial Narrow" pitchFamily="34" charset="0"/>
              </a:endParaRPr>
            </a:p>
          </p:txBody>
        </p:sp>
      </p:grpSp>
      <p:sp>
        <p:nvSpPr>
          <p:cNvPr id="12" name="AutoShape 6">
            <a:extLst>
              <a:ext uri="{FF2B5EF4-FFF2-40B4-BE49-F238E27FC236}">
                <a16:creationId xmlns:a16="http://schemas.microsoft.com/office/drawing/2014/main" id="{F33CF3A6-50CE-4901-B1D5-5593D771D366}"/>
              </a:ext>
            </a:extLst>
          </p:cNvPr>
          <p:cNvSpPr>
            <a:spLocks noChangeArrowheads="1"/>
          </p:cNvSpPr>
          <p:nvPr/>
        </p:nvSpPr>
        <p:spPr bwMode="gray">
          <a:xfrm>
            <a:off x="4651497" y="3505200"/>
            <a:ext cx="2937933" cy="336262"/>
          </a:xfrm>
          <a:prstGeom prst="roundRect">
            <a:avLst>
              <a:gd name="adj" fmla="val 17226"/>
            </a:avLst>
          </a:prstGeom>
          <a:solidFill>
            <a:srgbClr val="FFFFCC"/>
          </a:solidFill>
          <a:ln w="9525">
            <a:solidFill>
              <a:srgbClr val="FFFFFF">
                <a:lumMod val="75000"/>
              </a:srgbClr>
            </a:solidFill>
            <a:round/>
            <a:headEnd/>
            <a:tailEnd/>
          </a:ln>
          <a:effectLst>
            <a:outerShdw blurRad="127000" dist="12700" dir="2700000" sy="-23000" kx="-800400" algn="bl" rotWithShape="0">
              <a:prstClr val="black">
                <a:alpha val="20000"/>
              </a:prstClr>
            </a:outerShdw>
          </a:effectLst>
          <a:scene3d>
            <a:camera prst="orthographicFront"/>
            <a:lightRig rig="threePt" dir="t"/>
          </a:scene3d>
          <a:sp3d>
            <a:bevelT/>
          </a:sp3d>
        </p:spPr>
        <p:txBody>
          <a:bodyPr wrap="square" tIns="45720" bIns="9144" anchor="ctr" anchorCtr="0">
            <a:spAutoFit/>
          </a:bodyPr>
          <a:lstStyle/>
          <a:p>
            <a:pPr marL="0" marR="0" lvl="0" indent="0" algn="l" defTabSz="914400" eaLnBrk="1" fontAlgn="auto" latinLnBrk="0" hangingPunct="1">
              <a:lnSpc>
                <a:spcPct val="85000"/>
              </a:lnSpc>
              <a:spcBef>
                <a:spcPts val="0"/>
              </a:spcBef>
              <a:spcAft>
                <a:spcPts val="0"/>
              </a:spcAft>
              <a:buClrTx/>
              <a:buSzTx/>
              <a:buFontTx/>
              <a:buNone/>
              <a:tabLst/>
              <a:defRPr/>
            </a:pPr>
            <a:r>
              <a:rPr lang="en-US" sz="1900" kern="0" dirty="0">
                <a:solidFill>
                  <a:srgbClr val="00589A"/>
                </a:solidFill>
                <a:latin typeface="Arial" charset="0"/>
              </a:rPr>
              <a:t>Cams Instance number</a:t>
            </a:r>
            <a:endParaRPr kumimoji="0" lang="en-US" sz="1900" b="0" i="0" u="none" strike="noStrike" kern="0" cap="none" spc="0" normalizeH="0" baseline="0" noProof="0" dirty="0">
              <a:ln>
                <a:noFill/>
              </a:ln>
              <a:solidFill>
                <a:srgbClr val="00589A"/>
              </a:solidFill>
              <a:effectLst/>
              <a:uLnTx/>
              <a:uFillTx/>
              <a:latin typeface="Arial" charset="0"/>
            </a:endParaRPr>
          </a:p>
        </p:txBody>
      </p:sp>
      <p:grpSp>
        <p:nvGrpSpPr>
          <p:cNvPr id="21" name="Group 20">
            <a:extLst>
              <a:ext uri="{FF2B5EF4-FFF2-40B4-BE49-F238E27FC236}">
                <a16:creationId xmlns:a16="http://schemas.microsoft.com/office/drawing/2014/main" id="{722E366C-1880-4721-9DAF-9F1EA1E11093}"/>
              </a:ext>
            </a:extLst>
          </p:cNvPr>
          <p:cNvGrpSpPr/>
          <p:nvPr/>
        </p:nvGrpSpPr>
        <p:grpSpPr>
          <a:xfrm flipH="1" flipV="1">
            <a:off x="6400800" y="4944017"/>
            <a:ext cx="1097844" cy="168282"/>
            <a:chOff x="6133525" y="3157282"/>
            <a:chExt cx="1434755" cy="2229292"/>
          </a:xfrm>
        </p:grpSpPr>
        <p:sp>
          <p:nvSpPr>
            <p:cNvPr id="22" name="Freeform 64">
              <a:extLst>
                <a:ext uri="{FF2B5EF4-FFF2-40B4-BE49-F238E27FC236}">
                  <a16:creationId xmlns:a16="http://schemas.microsoft.com/office/drawing/2014/main" id="{48D8D5CF-C062-478F-A95D-99E2EEEC65F7}"/>
                </a:ext>
              </a:extLst>
            </p:cNvPr>
            <p:cNvSpPr/>
            <p:nvPr/>
          </p:nvSpPr>
          <p:spPr>
            <a:xfrm flipH="1" flipV="1">
              <a:off x="6133525" y="3157282"/>
              <a:ext cx="1416473" cy="2229292"/>
            </a:xfrm>
            <a:custGeom>
              <a:avLst/>
              <a:gdLst>
                <a:gd name="connsiteX0" fmla="*/ 368359 w 368359"/>
                <a:gd name="connsiteY0" fmla="*/ 26007 h 940407"/>
                <a:gd name="connsiteX1" fmla="*/ 304859 w 368359"/>
                <a:gd name="connsiteY1" fmla="*/ 607 h 940407"/>
                <a:gd name="connsiteX2" fmla="*/ 139759 w 368359"/>
                <a:gd name="connsiteY2" fmla="*/ 102207 h 940407"/>
                <a:gd name="connsiteX3" fmla="*/ 101659 w 368359"/>
                <a:gd name="connsiteY3" fmla="*/ 191107 h 940407"/>
                <a:gd name="connsiteX4" fmla="*/ 76259 w 368359"/>
                <a:gd name="connsiteY4" fmla="*/ 229207 h 940407"/>
                <a:gd name="connsiteX5" fmla="*/ 25459 w 368359"/>
                <a:gd name="connsiteY5" fmla="*/ 343507 h 940407"/>
                <a:gd name="connsiteX6" fmla="*/ 59 w 368359"/>
                <a:gd name="connsiteY6" fmla="*/ 470507 h 940407"/>
                <a:gd name="connsiteX7" fmla="*/ 12759 w 368359"/>
                <a:gd name="connsiteY7" fmla="*/ 940407 h 940407"/>
                <a:gd name="connsiteX0" fmla="*/ 368359 w 368359"/>
                <a:gd name="connsiteY0" fmla="*/ 0 h 914400"/>
                <a:gd name="connsiteX1" fmla="*/ 139759 w 368359"/>
                <a:gd name="connsiteY1" fmla="*/ 76200 h 914400"/>
                <a:gd name="connsiteX2" fmla="*/ 101659 w 368359"/>
                <a:gd name="connsiteY2" fmla="*/ 165100 h 914400"/>
                <a:gd name="connsiteX3" fmla="*/ 76259 w 368359"/>
                <a:gd name="connsiteY3" fmla="*/ 203200 h 914400"/>
                <a:gd name="connsiteX4" fmla="*/ 25459 w 368359"/>
                <a:gd name="connsiteY4" fmla="*/ 317500 h 914400"/>
                <a:gd name="connsiteX5" fmla="*/ 59 w 368359"/>
                <a:gd name="connsiteY5" fmla="*/ 444500 h 914400"/>
                <a:gd name="connsiteX6" fmla="*/ 12759 w 368359"/>
                <a:gd name="connsiteY6" fmla="*/ 914400 h 914400"/>
                <a:gd name="connsiteX0" fmla="*/ 368359 w 368359"/>
                <a:gd name="connsiteY0" fmla="*/ 0 h 914400"/>
                <a:gd name="connsiteX1" fmla="*/ 101659 w 368359"/>
                <a:gd name="connsiteY1" fmla="*/ 165100 h 914400"/>
                <a:gd name="connsiteX2" fmla="*/ 76259 w 368359"/>
                <a:gd name="connsiteY2" fmla="*/ 203200 h 914400"/>
                <a:gd name="connsiteX3" fmla="*/ 25459 w 368359"/>
                <a:gd name="connsiteY3" fmla="*/ 317500 h 914400"/>
                <a:gd name="connsiteX4" fmla="*/ 59 w 368359"/>
                <a:gd name="connsiteY4" fmla="*/ 444500 h 914400"/>
                <a:gd name="connsiteX5" fmla="*/ 12759 w 368359"/>
                <a:gd name="connsiteY5"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71058 w 371058"/>
                <a:gd name="connsiteY0" fmla="*/ 0 h 914400"/>
                <a:gd name="connsiteX1" fmla="*/ 78958 w 371058"/>
                <a:gd name="connsiteY1" fmla="*/ 203200 h 914400"/>
                <a:gd name="connsiteX2" fmla="*/ 2758 w 371058"/>
                <a:gd name="connsiteY2" fmla="*/ 444500 h 914400"/>
                <a:gd name="connsiteX3" fmla="*/ 15458 w 371058"/>
                <a:gd name="connsiteY3"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437458"/>
                <a:gd name="connsiteY0" fmla="*/ 0 h 914400"/>
                <a:gd name="connsiteX1" fmla="*/ 437357 w 437458"/>
                <a:gd name="connsiteY1" fmla="*/ 505619 h 914400"/>
                <a:gd name="connsiteX2" fmla="*/ 0 w 437458"/>
                <a:gd name="connsiteY2" fmla="*/ 914400 h 914400"/>
                <a:gd name="connsiteX0" fmla="*/ 355600 w 437512"/>
                <a:gd name="connsiteY0" fmla="*/ 0 h 914400"/>
                <a:gd name="connsiteX1" fmla="*/ 437357 w 437512"/>
                <a:gd name="connsiteY1" fmla="*/ 505619 h 914400"/>
                <a:gd name="connsiteX2" fmla="*/ 0 w 437512"/>
                <a:gd name="connsiteY2" fmla="*/ 914400 h 914400"/>
                <a:gd name="connsiteX0" fmla="*/ 355600 w 437512"/>
                <a:gd name="connsiteY0" fmla="*/ 0 h 914433"/>
                <a:gd name="connsiteX1" fmla="*/ 437357 w 437512"/>
                <a:gd name="connsiteY1" fmla="*/ 505619 h 914433"/>
                <a:gd name="connsiteX2" fmla="*/ 0 w 437512"/>
                <a:gd name="connsiteY2" fmla="*/ 914400 h 914433"/>
                <a:gd name="connsiteX0" fmla="*/ 751681 w 751681"/>
                <a:gd name="connsiteY0" fmla="*/ 0 h 914458"/>
                <a:gd name="connsiteX1" fmla="*/ 0 w 751681"/>
                <a:gd name="connsiteY1" fmla="*/ 679450 h 914458"/>
                <a:gd name="connsiteX2" fmla="*/ 396081 w 751681"/>
                <a:gd name="connsiteY2" fmla="*/ 914400 h 914458"/>
                <a:gd name="connsiteX0" fmla="*/ 654050 w 654050"/>
                <a:gd name="connsiteY0" fmla="*/ 0 h 914415"/>
                <a:gd name="connsiteX1" fmla="*/ 0 w 654050"/>
                <a:gd name="connsiteY1" fmla="*/ 15081 h 914415"/>
                <a:gd name="connsiteX2" fmla="*/ 298450 w 654050"/>
                <a:gd name="connsiteY2" fmla="*/ 914400 h 914415"/>
                <a:gd name="connsiteX0" fmla="*/ 368300 w 368300"/>
                <a:gd name="connsiteY0" fmla="*/ 0 h 914427"/>
                <a:gd name="connsiteX1" fmla="*/ 0 w 368300"/>
                <a:gd name="connsiteY1" fmla="*/ 417512 h 914427"/>
                <a:gd name="connsiteX2" fmla="*/ 12700 w 368300"/>
                <a:gd name="connsiteY2" fmla="*/ 914400 h 914427"/>
                <a:gd name="connsiteX0" fmla="*/ 355600 w 585054"/>
                <a:gd name="connsiteY0" fmla="*/ 0 h 914434"/>
                <a:gd name="connsiteX1" fmla="*/ 584993 w 585054"/>
                <a:gd name="connsiteY1" fmla="*/ 524668 h 914434"/>
                <a:gd name="connsiteX2" fmla="*/ 0 w 585054"/>
                <a:gd name="connsiteY2" fmla="*/ 914400 h 914434"/>
                <a:gd name="connsiteX0" fmla="*/ 3456065 w 3685519"/>
                <a:gd name="connsiteY0" fmla="*/ 0 h 859213"/>
                <a:gd name="connsiteX1" fmla="*/ 3685458 w 3685519"/>
                <a:gd name="connsiteY1" fmla="*/ 524668 h 859213"/>
                <a:gd name="connsiteX2" fmla="*/ 1 w 3685519"/>
                <a:gd name="connsiteY2" fmla="*/ 859173 h 859213"/>
                <a:gd name="connsiteX0" fmla="*/ 3456065 w 3691390"/>
                <a:gd name="connsiteY0" fmla="*/ 0 h 859234"/>
                <a:gd name="connsiteX1" fmla="*/ 3691330 w 3691390"/>
                <a:gd name="connsiteY1" fmla="*/ 636522 h 859234"/>
                <a:gd name="connsiteX2" fmla="*/ 1 w 3691390"/>
                <a:gd name="connsiteY2" fmla="*/ 859173 h 859234"/>
                <a:gd name="connsiteX0" fmla="*/ 4316543 w 4316543"/>
                <a:gd name="connsiteY0" fmla="*/ 0 h 835440"/>
                <a:gd name="connsiteX1" fmla="*/ 3691330 w 4316543"/>
                <a:gd name="connsiteY1" fmla="*/ 612728 h 835440"/>
                <a:gd name="connsiteX2" fmla="*/ 1 w 4316543"/>
                <a:gd name="connsiteY2" fmla="*/ 835379 h 835440"/>
                <a:gd name="connsiteX0" fmla="*/ 3715135 w 3715135"/>
                <a:gd name="connsiteY0" fmla="*/ 0 h 893225"/>
                <a:gd name="connsiteX1" fmla="*/ 3691330 w 3715135"/>
                <a:gd name="connsiteY1" fmla="*/ 670513 h 893225"/>
                <a:gd name="connsiteX2" fmla="*/ 1 w 3715135"/>
                <a:gd name="connsiteY2" fmla="*/ 893164 h 893225"/>
                <a:gd name="connsiteX0" fmla="*/ 3863174 w 3863174"/>
                <a:gd name="connsiteY0" fmla="*/ 0 h 679156"/>
                <a:gd name="connsiteX1" fmla="*/ 3839369 w 3863174"/>
                <a:gd name="connsiteY1" fmla="*/ 670513 h 679156"/>
                <a:gd name="connsiteX2" fmla="*/ 0 w 3863174"/>
                <a:gd name="connsiteY2" fmla="*/ 675619 h 679156"/>
                <a:gd name="connsiteX0" fmla="*/ 3807657 w 3807657"/>
                <a:gd name="connsiteY0" fmla="*/ 0 h 684018"/>
                <a:gd name="connsiteX1" fmla="*/ 3783852 w 3807657"/>
                <a:gd name="connsiteY1" fmla="*/ 670513 h 684018"/>
                <a:gd name="connsiteX2" fmla="*/ 0 w 3807657"/>
                <a:gd name="connsiteY2" fmla="*/ 682418 h 684018"/>
                <a:gd name="connsiteX0" fmla="*/ 3853922 w 3853922"/>
                <a:gd name="connsiteY0" fmla="*/ 0 h 686997"/>
                <a:gd name="connsiteX1" fmla="*/ 3830117 w 3853922"/>
                <a:gd name="connsiteY1" fmla="*/ 670513 h 686997"/>
                <a:gd name="connsiteX2" fmla="*/ 0 w 3853922"/>
                <a:gd name="connsiteY2" fmla="*/ 685818 h 686997"/>
                <a:gd name="connsiteX0" fmla="*/ 3890932 w 3890932"/>
                <a:gd name="connsiteY0" fmla="*/ 0 h 686997"/>
                <a:gd name="connsiteX1" fmla="*/ 3867127 w 3890932"/>
                <a:gd name="connsiteY1" fmla="*/ 670513 h 686997"/>
                <a:gd name="connsiteX2" fmla="*/ 0 w 3890932"/>
                <a:gd name="connsiteY2" fmla="*/ 685818 h 686997"/>
                <a:gd name="connsiteX0" fmla="*/ 3946445 w 3946445"/>
                <a:gd name="connsiteY0" fmla="*/ 0 h 681344"/>
                <a:gd name="connsiteX1" fmla="*/ 3922640 w 3946445"/>
                <a:gd name="connsiteY1" fmla="*/ 670513 h 681344"/>
                <a:gd name="connsiteX2" fmla="*/ 0 w 3946445"/>
                <a:gd name="connsiteY2" fmla="*/ 679019 h 681344"/>
                <a:gd name="connsiteX0" fmla="*/ 3946445 w 4015343"/>
                <a:gd name="connsiteY0" fmla="*/ 0 h 959797"/>
                <a:gd name="connsiteX1" fmla="*/ 4015165 w 4015343"/>
                <a:gd name="connsiteY1" fmla="*/ 959438 h 959797"/>
                <a:gd name="connsiteX2" fmla="*/ 0 w 4015343"/>
                <a:gd name="connsiteY2" fmla="*/ 679019 h 959797"/>
                <a:gd name="connsiteX0" fmla="*/ 3946445 w 3951173"/>
                <a:gd name="connsiteY0" fmla="*/ 0 h 689060"/>
                <a:gd name="connsiteX1" fmla="*/ 3950400 w 3951173"/>
                <a:gd name="connsiteY1" fmla="*/ 684108 h 689060"/>
                <a:gd name="connsiteX2" fmla="*/ 0 w 3951173"/>
                <a:gd name="connsiteY2" fmla="*/ 679019 h 689060"/>
                <a:gd name="connsiteX0" fmla="*/ 3946445 w 3951173"/>
                <a:gd name="connsiteY0" fmla="*/ 0 h 684108"/>
                <a:gd name="connsiteX1" fmla="*/ 3950400 w 3951173"/>
                <a:gd name="connsiteY1" fmla="*/ 684108 h 684108"/>
                <a:gd name="connsiteX2" fmla="*/ 0 w 3951173"/>
                <a:gd name="connsiteY2" fmla="*/ 679019 h 684108"/>
                <a:gd name="connsiteX0" fmla="*/ 3946445 w 3951173"/>
                <a:gd name="connsiteY0" fmla="*/ 0 h 684108"/>
                <a:gd name="connsiteX1" fmla="*/ 3950400 w 3951173"/>
                <a:gd name="connsiteY1" fmla="*/ 684108 h 684108"/>
                <a:gd name="connsiteX2" fmla="*/ 0 w 3951173"/>
                <a:gd name="connsiteY2" fmla="*/ 679019 h 684108"/>
                <a:gd name="connsiteX0" fmla="*/ 3946445 w 3952453"/>
                <a:gd name="connsiteY0" fmla="*/ 0 h 684108"/>
                <a:gd name="connsiteX1" fmla="*/ 3950400 w 3952453"/>
                <a:gd name="connsiteY1" fmla="*/ 684108 h 684108"/>
                <a:gd name="connsiteX2" fmla="*/ 0 w 3952453"/>
                <a:gd name="connsiteY2" fmla="*/ 679019 h 684108"/>
                <a:gd name="connsiteX0" fmla="*/ 3946445 w 3952450"/>
                <a:gd name="connsiteY0" fmla="*/ 0 h 704227"/>
                <a:gd name="connsiteX1" fmla="*/ 3950400 w 3952450"/>
                <a:gd name="connsiteY1" fmla="*/ 684108 h 704227"/>
                <a:gd name="connsiteX2" fmla="*/ 0 w 3952450"/>
                <a:gd name="connsiteY2" fmla="*/ 679019 h 704227"/>
                <a:gd name="connsiteX0" fmla="*/ 3946445 w 3952453"/>
                <a:gd name="connsiteY0" fmla="*/ 0 h 684108"/>
                <a:gd name="connsiteX1" fmla="*/ 3950400 w 3952453"/>
                <a:gd name="connsiteY1" fmla="*/ 684108 h 684108"/>
                <a:gd name="connsiteX2" fmla="*/ 0 w 3952453"/>
                <a:gd name="connsiteY2" fmla="*/ 679019 h 684108"/>
                <a:gd name="connsiteX0" fmla="*/ 3946445 w 3952453"/>
                <a:gd name="connsiteY0" fmla="*/ 0 h 684108"/>
                <a:gd name="connsiteX1" fmla="*/ 3950400 w 3952453"/>
                <a:gd name="connsiteY1" fmla="*/ 684108 h 684108"/>
                <a:gd name="connsiteX2" fmla="*/ 0 w 3952453"/>
                <a:gd name="connsiteY2" fmla="*/ 679019 h 684108"/>
                <a:gd name="connsiteX0" fmla="*/ 3946445 w 3952453"/>
                <a:gd name="connsiteY0" fmla="*/ 0 h 684108"/>
                <a:gd name="connsiteX1" fmla="*/ 3950400 w 3952453"/>
                <a:gd name="connsiteY1" fmla="*/ 684108 h 684108"/>
                <a:gd name="connsiteX2" fmla="*/ 0 w 3952453"/>
                <a:gd name="connsiteY2" fmla="*/ 679019 h 684108"/>
                <a:gd name="connsiteX0" fmla="*/ 3909691 w 4200369"/>
                <a:gd name="connsiteY0" fmla="*/ 0 h 733481"/>
                <a:gd name="connsiteX1" fmla="*/ 3913646 w 4200369"/>
                <a:gd name="connsiteY1" fmla="*/ 684108 h 733481"/>
                <a:gd name="connsiteX2" fmla="*/ 0 w 4200369"/>
                <a:gd name="connsiteY2" fmla="*/ 679019 h 733481"/>
                <a:gd name="connsiteX0" fmla="*/ 3909691 w 4200369"/>
                <a:gd name="connsiteY0" fmla="*/ 0 h 733481"/>
                <a:gd name="connsiteX1" fmla="*/ 3913646 w 4200369"/>
                <a:gd name="connsiteY1" fmla="*/ 684108 h 733481"/>
                <a:gd name="connsiteX2" fmla="*/ 0 w 4200369"/>
                <a:gd name="connsiteY2" fmla="*/ 679019 h 733481"/>
                <a:gd name="connsiteX0" fmla="*/ 3909691 w 4200369"/>
                <a:gd name="connsiteY0" fmla="*/ 0 h 684108"/>
                <a:gd name="connsiteX1" fmla="*/ 3913646 w 4200369"/>
                <a:gd name="connsiteY1" fmla="*/ 684108 h 684108"/>
                <a:gd name="connsiteX2" fmla="*/ 0 w 4200369"/>
                <a:gd name="connsiteY2" fmla="*/ 679019 h 684108"/>
                <a:gd name="connsiteX0" fmla="*/ 3909691 w 3913647"/>
                <a:gd name="connsiteY0" fmla="*/ 0 h 684108"/>
                <a:gd name="connsiteX1" fmla="*/ 3913646 w 3913647"/>
                <a:gd name="connsiteY1" fmla="*/ 684108 h 684108"/>
                <a:gd name="connsiteX2" fmla="*/ 0 w 3913647"/>
                <a:gd name="connsiteY2" fmla="*/ 679019 h 684108"/>
                <a:gd name="connsiteX0" fmla="*/ 3909691 w 3913647"/>
                <a:gd name="connsiteY0" fmla="*/ 0 h 684108"/>
                <a:gd name="connsiteX1" fmla="*/ 3913646 w 3913647"/>
                <a:gd name="connsiteY1" fmla="*/ 684108 h 684108"/>
                <a:gd name="connsiteX2" fmla="*/ 0 w 3913647"/>
                <a:gd name="connsiteY2" fmla="*/ 683918 h 684108"/>
                <a:gd name="connsiteX0" fmla="*/ 3821482 w 3825438"/>
                <a:gd name="connsiteY0" fmla="*/ 0 h 684735"/>
                <a:gd name="connsiteX1" fmla="*/ 3825437 w 3825438"/>
                <a:gd name="connsiteY1" fmla="*/ 684108 h 684735"/>
                <a:gd name="connsiteX2" fmla="*/ 0 w 3825438"/>
                <a:gd name="connsiteY2" fmla="*/ 684735 h 684735"/>
                <a:gd name="connsiteX0" fmla="*/ 3880287 w 3884243"/>
                <a:gd name="connsiteY0" fmla="*/ 0 h 684735"/>
                <a:gd name="connsiteX1" fmla="*/ 3884242 w 3884243"/>
                <a:gd name="connsiteY1" fmla="*/ 684108 h 684735"/>
                <a:gd name="connsiteX2" fmla="*/ 0 w 3884243"/>
                <a:gd name="connsiteY2" fmla="*/ 684735 h 684735"/>
                <a:gd name="connsiteX0" fmla="*/ 3902341 w 3906297"/>
                <a:gd name="connsiteY0" fmla="*/ 0 h 684735"/>
                <a:gd name="connsiteX1" fmla="*/ 3906296 w 3906297"/>
                <a:gd name="connsiteY1" fmla="*/ 684108 h 684735"/>
                <a:gd name="connsiteX2" fmla="*/ 0 w 3906297"/>
                <a:gd name="connsiteY2" fmla="*/ 684735 h 684735"/>
                <a:gd name="connsiteX0" fmla="*/ 3931744 w 3931744"/>
                <a:gd name="connsiteY0" fmla="*/ 0 h 684735"/>
                <a:gd name="connsiteX1" fmla="*/ 3906296 w 3931744"/>
                <a:gd name="connsiteY1" fmla="*/ 684108 h 684735"/>
                <a:gd name="connsiteX2" fmla="*/ 0 w 3931744"/>
                <a:gd name="connsiteY2" fmla="*/ 684735 h 684735"/>
                <a:gd name="connsiteX0" fmla="*/ 3917043 w 3917043"/>
                <a:gd name="connsiteY0" fmla="*/ 0 h 684735"/>
                <a:gd name="connsiteX1" fmla="*/ 3906296 w 3917043"/>
                <a:gd name="connsiteY1" fmla="*/ 684108 h 684735"/>
                <a:gd name="connsiteX2" fmla="*/ 0 w 3917043"/>
                <a:gd name="connsiteY2" fmla="*/ 684735 h 684735"/>
                <a:gd name="connsiteX0" fmla="*/ 3917043 w 3917043"/>
                <a:gd name="connsiteY0" fmla="*/ 0 h 684735"/>
                <a:gd name="connsiteX1" fmla="*/ 3906296 w 3917043"/>
                <a:gd name="connsiteY1" fmla="*/ 684108 h 684735"/>
                <a:gd name="connsiteX2" fmla="*/ 0 w 3917043"/>
                <a:gd name="connsiteY2" fmla="*/ 684735 h 684735"/>
              </a:gdLst>
              <a:ahLst/>
              <a:cxnLst>
                <a:cxn ang="0">
                  <a:pos x="connsiteX0" y="connsiteY0"/>
                </a:cxn>
                <a:cxn ang="0">
                  <a:pos x="connsiteX1" y="connsiteY1"/>
                </a:cxn>
                <a:cxn ang="0">
                  <a:pos x="connsiteX2" y="connsiteY2"/>
                </a:cxn>
              </a:cxnLst>
              <a:rect l="l" t="t" r="r" b="b"/>
              <a:pathLst>
                <a:path w="3917043" h="684735">
                  <a:moveTo>
                    <a:pt x="3917043" y="0"/>
                  </a:moveTo>
                  <a:cubicBezTo>
                    <a:pt x="3908575" y="42607"/>
                    <a:pt x="3903700" y="635438"/>
                    <a:pt x="3906296" y="684108"/>
                  </a:cubicBezTo>
                  <a:lnTo>
                    <a:pt x="0" y="684735"/>
                  </a:lnTo>
                </a:path>
              </a:pathLst>
            </a:custGeom>
            <a:noFill/>
            <a:ln w="28575">
              <a:solidFill>
                <a:srgbClr val="FFCDCD"/>
              </a:solidFill>
              <a:round/>
              <a:headEnd/>
              <a:tailEnd type="triangle" w="lg" len="lg"/>
            </a:ln>
            <a:effectLst>
              <a:outerShdw blurRad="88900" dist="889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25000"/>
                </a:lnSpc>
                <a:spcBef>
                  <a:spcPct val="50000"/>
                </a:spcBef>
                <a:spcAft>
                  <a:spcPct val="0"/>
                </a:spcAft>
                <a:buClr>
                  <a:schemeClr val="accent1"/>
                </a:buClr>
                <a:buSzPct val="50000"/>
                <a:buFont typeface="Wingdings" pitchFamily="2" charset="2"/>
                <a:buChar char="n"/>
                <a:tabLst/>
              </a:pPr>
              <a:endParaRPr kumimoji="0" lang="en-US" sz="2400" b="1" i="0" u="none" strike="noStrike" cap="none" normalizeH="0" baseline="30000" dirty="0">
                <a:ln>
                  <a:noFill/>
                </a:ln>
                <a:solidFill>
                  <a:schemeClr val="tx1"/>
                </a:solidFill>
                <a:effectLst/>
                <a:latin typeface="Arial Narrow" pitchFamily="34" charset="0"/>
              </a:endParaRPr>
            </a:p>
          </p:txBody>
        </p:sp>
        <p:sp>
          <p:nvSpPr>
            <p:cNvPr id="23" name="Freeform 65">
              <a:extLst>
                <a:ext uri="{FF2B5EF4-FFF2-40B4-BE49-F238E27FC236}">
                  <a16:creationId xmlns:a16="http://schemas.microsoft.com/office/drawing/2014/main" id="{8C6BBC77-0B3C-4BFC-8F2D-8B54651B1A21}"/>
                </a:ext>
              </a:extLst>
            </p:cNvPr>
            <p:cNvSpPr/>
            <p:nvPr/>
          </p:nvSpPr>
          <p:spPr>
            <a:xfrm flipH="1" flipV="1">
              <a:off x="6153516" y="3181481"/>
              <a:ext cx="1414764" cy="2194017"/>
            </a:xfrm>
            <a:custGeom>
              <a:avLst/>
              <a:gdLst>
                <a:gd name="connsiteX0" fmla="*/ 368359 w 368359"/>
                <a:gd name="connsiteY0" fmla="*/ 26007 h 940407"/>
                <a:gd name="connsiteX1" fmla="*/ 304859 w 368359"/>
                <a:gd name="connsiteY1" fmla="*/ 607 h 940407"/>
                <a:gd name="connsiteX2" fmla="*/ 139759 w 368359"/>
                <a:gd name="connsiteY2" fmla="*/ 102207 h 940407"/>
                <a:gd name="connsiteX3" fmla="*/ 101659 w 368359"/>
                <a:gd name="connsiteY3" fmla="*/ 191107 h 940407"/>
                <a:gd name="connsiteX4" fmla="*/ 76259 w 368359"/>
                <a:gd name="connsiteY4" fmla="*/ 229207 h 940407"/>
                <a:gd name="connsiteX5" fmla="*/ 25459 w 368359"/>
                <a:gd name="connsiteY5" fmla="*/ 343507 h 940407"/>
                <a:gd name="connsiteX6" fmla="*/ 59 w 368359"/>
                <a:gd name="connsiteY6" fmla="*/ 470507 h 940407"/>
                <a:gd name="connsiteX7" fmla="*/ 12759 w 368359"/>
                <a:gd name="connsiteY7" fmla="*/ 940407 h 940407"/>
                <a:gd name="connsiteX0" fmla="*/ 368359 w 368359"/>
                <a:gd name="connsiteY0" fmla="*/ 0 h 914400"/>
                <a:gd name="connsiteX1" fmla="*/ 139759 w 368359"/>
                <a:gd name="connsiteY1" fmla="*/ 76200 h 914400"/>
                <a:gd name="connsiteX2" fmla="*/ 101659 w 368359"/>
                <a:gd name="connsiteY2" fmla="*/ 165100 h 914400"/>
                <a:gd name="connsiteX3" fmla="*/ 76259 w 368359"/>
                <a:gd name="connsiteY3" fmla="*/ 203200 h 914400"/>
                <a:gd name="connsiteX4" fmla="*/ 25459 w 368359"/>
                <a:gd name="connsiteY4" fmla="*/ 317500 h 914400"/>
                <a:gd name="connsiteX5" fmla="*/ 59 w 368359"/>
                <a:gd name="connsiteY5" fmla="*/ 444500 h 914400"/>
                <a:gd name="connsiteX6" fmla="*/ 12759 w 368359"/>
                <a:gd name="connsiteY6" fmla="*/ 914400 h 914400"/>
                <a:gd name="connsiteX0" fmla="*/ 368359 w 368359"/>
                <a:gd name="connsiteY0" fmla="*/ 0 h 914400"/>
                <a:gd name="connsiteX1" fmla="*/ 101659 w 368359"/>
                <a:gd name="connsiteY1" fmla="*/ 165100 h 914400"/>
                <a:gd name="connsiteX2" fmla="*/ 76259 w 368359"/>
                <a:gd name="connsiteY2" fmla="*/ 203200 h 914400"/>
                <a:gd name="connsiteX3" fmla="*/ 25459 w 368359"/>
                <a:gd name="connsiteY3" fmla="*/ 317500 h 914400"/>
                <a:gd name="connsiteX4" fmla="*/ 59 w 368359"/>
                <a:gd name="connsiteY4" fmla="*/ 444500 h 914400"/>
                <a:gd name="connsiteX5" fmla="*/ 12759 w 368359"/>
                <a:gd name="connsiteY5"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71058 w 371058"/>
                <a:gd name="connsiteY0" fmla="*/ 0 h 914400"/>
                <a:gd name="connsiteX1" fmla="*/ 78958 w 371058"/>
                <a:gd name="connsiteY1" fmla="*/ 203200 h 914400"/>
                <a:gd name="connsiteX2" fmla="*/ 2758 w 371058"/>
                <a:gd name="connsiteY2" fmla="*/ 444500 h 914400"/>
                <a:gd name="connsiteX3" fmla="*/ 15458 w 371058"/>
                <a:gd name="connsiteY3"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437458"/>
                <a:gd name="connsiteY0" fmla="*/ 0 h 914400"/>
                <a:gd name="connsiteX1" fmla="*/ 437357 w 437458"/>
                <a:gd name="connsiteY1" fmla="*/ 505619 h 914400"/>
                <a:gd name="connsiteX2" fmla="*/ 0 w 437458"/>
                <a:gd name="connsiteY2" fmla="*/ 914400 h 914400"/>
                <a:gd name="connsiteX0" fmla="*/ 355600 w 437512"/>
                <a:gd name="connsiteY0" fmla="*/ 0 h 914400"/>
                <a:gd name="connsiteX1" fmla="*/ 437357 w 437512"/>
                <a:gd name="connsiteY1" fmla="*/ 505619 h 914400"/>
                <a:gd name="connsiteX2" fmla="*/ 0 w 437512"/>
                <a:gd name="connsiteY2" fmla="*/ 914400 h 914400"/>
                <a:gd name="connsiteX0" fmla="*/ 355600 w 437512"/>
                <a:gd name="connsiteY0" fmla="*/ 0 h 914433"/>
                <a:gd name="connsiteX1" fmla="*/ 437357 w 437512"/>
                <a:gd name="connsiteY1" fmla="*/ 505619 h 914433"/>
                <a:gd name="connsiteX2" fmla="*/ 0 w 437512"/>
                <a:gd name="connsiteY2" fmla="*/ 914400 h 914433"/>
                <a:gd name="connsiteX0" fmla="*/ 751681 w 751681"/>
                <a:gd name="connsiteY0" fmla="*/ 0 h 914458"/>
                <a:gd name="connsiteX1" fmla="*/ 0 w 751681"/>
                <a:gd name="connsiteY1" fmla="*/ 679450 h 914458"/>
                <a:gd name="connsiteX2" fmla="*/ 396081 w 751681"/>
                <a:gd name="connsiteY2" fmla="*/ 914400 h 914458"/>
                <a:gd name="connsiteX0" fmla="*/ 654050 w 654050"/>
                <a:gd name="connsiteY0" fmla="*/ 0 h 914415"/>
                <a:gd name="connsiteX1" fmla="*/ 0 w 654050"/>
                <a:gd name="connsiteY1" fmla="*/ 15081 h 914415"/>
                <a:gd name="connsiteX2" fmla="*/ 298450 w 654050"/>
                <a:gd name="connsiteY2" fmla="*/ 914400 h 914415"/>
                <a:gd name="connsiteX0" fmla="*/ 368300 w 368300"/>
                <a:gd name="connsiteY0" fmla="*/ 0 h 914427"/>
                <a:gd name="connsiteX1" fmla="*/ 0 w 368300"/>
                <a:gd name="connsiteY1" fmla="*/ 417512 h 914427"/>
                <a:gd name="connsiteX2" fmla="*/ 12700 w 368300"/>
                <a:gd name="connsiteY2" fmla="*/ 914400 h 914427"/>
                <a:gd name="connsiteX0" fmla="*/ 355600 w 580294"/>
                <a:gd name="connsiteY0" fmla="*/ 0 h 914434"/>
                <a:gd name="connsiteX1" fmla="*/ 580231 w 580294"/>
                <a:gd name="connsiteY1" fmla="*/ 524668 h 914434"/>
                <a:gd name="connsiteX2" fmla="*/ 0 w 580294"/>
                <a:gd name="connsiteY2" fmla="*/ 914400 h 914434"/>
                <a:gd name="connsiteX0" fmla="*/ 368300 w 368300"/>
                <a:gd name="connsiteY0" fmla="*/ 0 h 914427"/>
                <a:gd name="connsiteX1" fmla="*/ 0 w 368300"/>
                <a:gd name="connsiteY1" fmla="*/ 417512 h 914427"/>
                <a:gd name="connsiteX2" fmla="*/ 12700 w 368300"/>
                <a:gd name="connsiteY2" fmla="*/ 914400 h 914427"/>
                <a:gd name="connsiteX0" fmla="*/ 355600 w 577913"/>
                <a:gd name="connsiteY0" fmla="*/ 0 h 914434"/>
                <a:gd name="connsiteX1" fmla="*/ 577850 w 577913"/>
                <a:gd name="connsiteY1" fmla="*/ 524669 h 914434"/>
                <a:gd name="connsiteX2" fmla="*/ 0 w 577913"/>
                <a:gd name="connsiteY2" fmla="*/ 914400 h 914434"/>
                <a:gd name="connsiteX0" fmla="*/ 355600 w 355600"/>
                <a:gd name="connsiteY0" fmla="*/ 0 h 914428"/>
                <a:gd name="connsiteX1" fmla="*/ 113506 w 355600"/>
                <a:gd name="connsiteY1" fmla="*/ 438944 h 914428"/>
                <a:gd name="connsiteX2" fmla="*/ 0 w 355600"/>
                <a:gd name="connsiteY2" fmla="*/ 914400 h 914428"/>
                <a:gd name="connsiteX0" fmla="*/ 355600 w 582674"/>
                <a:gd name="connsiteY0" fmla="*/ 0 h 914435"/>
                <a:gd name="connsiteX1" fmla="*/ 582612 w 582674"/>
                <a:gd name="connsiteY1" fmla="*/ 527050 h 914435"/>
                <a:gd name="connsiteX2" fmla="*/ 0 w 582674"/>
                <a:gd name="connsiteY2" fmla="*/ 914400 h 914435"/>
                <a:gd name="connsiteX0" fmla="*/ 3541095 w 3768169"/>
                <a:gd name="connsiteY0" fmla="*/ 0 h 864291"/>
                <a:gd name="connsiteX1" fmla="*/ 3768107 w 3768169"/>
                <a:gd name="connsiteY1" fmla="*/ 527050 h 864291"/>
                <a:gd name="connsiteX2" fmla="*/ 2 w 3768169"/>
                <a:gd name="connsiteY2" fmla="*/ 864251 h 864291"/>
                <a:gd name="connsiteX0" fmla="*/ 3541091 w 3798741"/>
                <a:gd name="connsiteY0" fmla="*/ 0 h 864312"/>
                <a:gd name="connsiteX1" fmla="*/ 3798687 w 3798741"/>
                <a:gd name="connsiteY1" fmla="*/ 645441 h 864312"/>
                <a:gd name="connsiteX2" fmla="*/ -2 w 3798741"/>
                <a:gd name="connsiteY2" fmla="*/ 864251 h 864312"/>
                <a:gd name="connsiteX0" fmla="*/ 3800163 w 3800163"/>
                <a:gd name="connsiteY0" fmla="*/ 0 h 894905"/>
                <a:gd name="connsiteX1" fmla="*/ 3798691 w 3800163"/>
                <a:gd name="connsiteY1" fmla="*/ 676033 h 894905"/>
                <a:gd name="connsiteX2" fmla="*/ 2 w 3800163"/>
                <a:gd name="connsiteY2" fmla="*/ 894843 h 894905"/>
                <a:gd name="connsiteX0" fmla="*/ 3911189 w 3911189"/>
                <a:gd name="connsiteY0" fmla="*/ 0 h 681726"/>
                <a:gd name="connsiteX1" fmla="*/ 3909717 w 3911189"/>
                <a:gd name="connsiteY1" fmla="*/ 676033 h 681726"/>
                <a:gd name="connsiteX2" fmla="*/ 0 w 3911189"/>
                <a:gd name="connsiteY2" fmla="*/ 673900 h 681726"/>
                <a:gd name="connsiteX0" fmla="*/ 3911189 w 3911189"/>
                <a:gd name="connsiteY0" fmla="*/ 0 h 673943"/>
                <a:gd name="connsiteX1" fmla="*/ 3567376 w 3911189"/>
                <a:gd name="connsiteY1" fmla="*/ 363313 h 673943"/>
                <a:gd name="connsiteX2" fmla="*/ 0 w 3911189"/>
                <a:gd name="connsiteY2" fmla="*/ 673900 h 673943"/>
                <a:gd name="connsiteX0" fmla="*/ 3911189 w 3911189"/>
                <a:gd name="connsiteY0" fmla="*/ 0 h 679463"/>
                <a:gd name="connsiteX1" fmla="*/ 3909716 w 3911189"/>
                <a:gd name="connsiteY1" fmla="*/ 672634 h 679463"/>
                <a:gd name="connsiteX2" fmla="*/ 0 w 3911189"/>
                <a:gd name="connsiteY2" fmla="*/ 673900 h 679463"/>
                <a:gd name="connsiteX0" fmla="*/ 3911189 w 3911189"/>
                <a:gd name="connsiteY0" fmla="*/ 0 h 679463"/>
                <a:gd name="connsiteX1" fmla="*/ 3909716 w 3911189"/>
                <a:gd name="connsiteY1" fmla="*/ 672634 h 679463"/>
                <a:gd name="connsiteX2" fmla="*/ 0 w 3911189"/>
                <a:gd name="connsiteY2" fmla="*/ 673900 h 679463"/>
                <a:gd name="connsiteX0" fmla="*/ 3911189 w 3911189"/>
                <a:gd name="connsiteY0" fmla="*/ 0 h 679463"/>
                <a:gd name="connsiteX1" fmla="*/ 3909716 w 3911189"/>
                <a:gd name="connsiteY1" fmla="*/ 672634 h 679463"/>
                <a:gd name="connsiteX2" fmla="*/ 0 w 3911189"/>
                <a:gd name="connsiteY2" fmla="*/ 673900 h 679463"/>
                <a:gd name="connsiteX0" fmla="*/ 3911189 w 3912331"/>
                <a:gd name="connsiteY0" fmla="*/ 0 h 673900"/>
                <a:gd name="connsiteX1" fmla="*/ 3909716 w 3912331"/>
                <a:gd name="connsiteY1" fmla="*/ 672634 h 673900"/>
                <a:gd name="connsiteX2" fmla="*/ 0 w 3912331"/>
                <a:gd name="connsiteY2" fmla="*/ 673900 h 673900"/>
                <a:gd name="connsiteX0" fmla="*/ 3911189 w 3912331"/>
                <a:gd name="connsiteY0" fmla="*/ 0 h 673900"/>
                <a:gd name="connsiteX1" fmla="*/ 3909716 w 3912331"/>
                <a:gd name="connsiteY1" fmla="*/ 672634 h 673900"/>
                <a:gd name="connsiteX2" fmla="*/ 0 w 3912331"/>
                <a:gd name="connsiteY2" fmla="*/ 673900 h 673900"/>
              </a:gdLst>
              <a:ahLst/>
              <a:cxnLst>
                <a:cxn ang="0">
                  <a:pos x="connsiteX0" y="connsiteY0"/>
                </a:cxn>
                <a:cxn ang="0">
                  <a:pos x="connsiteX1" y="connsiteY1"/>
                </a:cxn>
                <a:cxn ang="0">
                  <a:pos x="connsiteX2" y="connsiteY2"/>
                </a:cxn>
              </a:cxnLst>
              <a:rect l="l" t="t" r="r" b="b"/>
              <a:pathLst>
                <a:path w="3912331" h="673900">
                  <a:moveTo>
                    <a:pt x="3911189" y="0"/>
                  </a:moveTo>
                  <a:cubicBezTo>
                    <a:pt x="3902722" y="4233"/>
                    <a:pt x="3918157" y="672621"/>
                    <a:pt x="3909716" y="672634"/>
                  </a:cubicBezTo>
                  <a:lnTo>
                    <a:pt x="0" y="673900"/>
                  </a:lnTo>
                </a:path>
              </a:pathLst>
            </a:custGeom>
            <a:noFill/>
            <a:ln w="28575">
              <a:solidFill>
                <a:srgbClr val="FF0000"/>
              </a:solidFill>
              <a:round/>
              <a:headEnd/>
              <a:tailEnd type="triangle" w="lg" len="lg"/>
            </a:ln>
            <a:effectLst>
              <a:prstShdw prst="shdw17" dist="17961" dir="2700000">
                <a:srgbClr val="FF0000">
                  <a:gamma/>
                  <a:shade val="60000"/>
                  <a:invGamma/>
                </a:srgb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25000"/>
                </a:lnSpc>
                <a:spcBef>
                  <a:spcPct val="50000"/>
                </a:spcBef>
                <a:spcAft>
                  <a:spcPct val="0"/>
                </a:spcAft>
                <a:buClr>
                  <a:schemeClr val="accent1"/>
                </a:buClr>
                <a:buSzPct val="50000"/>
                <a:buFont typeface="Wingdings" pitchFamily="2" charset="2"/>
                <a:buChar char="n"/>
                <a:tabLst/>
              </a:pPr>
              <a:endParaRPr kumimoji="0" lang="en-US" sz="2400" b="1" i="0" u="none" strike="noStrike" cap="none" normalizeH="0" baseline="30000" dirty="0">
                <a:ln>
                  <a:noFill/>
                </a:ln>
                <a:solidFill>
                  <a:schemeClr val="tx1"/>
                </a:solidFill>
                <a:effectLst/>
                <a:latin typeface="Arial Narrow" pitchFamily="34" charset="0"/>
              </a:endParaRPr>
            </a:p>
          </p:txBody>
        </p:sp>
      </p:grpSp>
      <p:sp>
        <p:nvSpPr>
          <p:cNvPr id="24" name="AutoShape 6">
            <a:extLst>
              <a:ext uri="{FF2B5EF4-FFF2-40B4-BE49-F238E27FC236}">
                <a16:creationId xmlns:a16="http://schemas.microsoft.com/office/drawing/2014/main" id="{C49F0E93-DCAD-4249-89A2-4FBDF0C37940}"/>
              </a:ext>
            </a:extLst>
          </p:cNvPr>
          <p:cNvSpPr>
            <a:spLocks noChangeArrowheads="1"/>
          </p:cNvSpPr>
          <p:nvPr/>
        </p:nvSpPr>
        <p:spPr bwMode="gray">
          <a:xfrm>
            <a:off x="4910667" y="4665343"/>
            <a:ext cx="2937933" cy="336262"/>
          </a:xfrm>
          <a:prstGeom prst="roundRect">
            <a:avLst>
              <a:gd name="adj" fmla="val 17226"/>
            </a:avLst>
          </a:prstGeom>
          <a:solidFill>
            <a:srgbClr val="FFFFCC"/>
          </a:solidFill>
          <a:ln w="9525">
            <a:solidFill>
              <a:srgbClr val="FFFFFF">
                <a:lumMod val="75000"/>
              </a:srgbClr>
            </a:solidFill>
            <a:round/>
            <a:headEnd/>
            <a:tailEnd/>
          </a:ln>
          <a:effectLst>
            <a:outerShdw blurRad="127000" dist="12700" dir="2700000" sy="-23000" kx="-800400" algn="bl" rotWithShape="0">
              <a:prstClr val="black">
                <a:alpha val="20000"/>
              </a:prstClr>
            </a:outerShdw>
          </a:effectLst>
          <a:scene3d>
            <a:camera prst="orthographicFront"/>
            <a:lightRig rig="threePt" dir="t"/>
          </a:scene3d>
          <a:sp3d>
            <a:bevelT/>
          </a:sp3d>
        </p:spPr>
        <p:txBody>
          <a:bodyPr wrap="square" tIns="45720" bIns="9144" anchor="ctr" anchorCtr="0">
            <a:spAutoFit/>
          </a:bodyPr>
          <a:lstStyle/>
          <a:p>
            <a:pPr marL="0" marR="0" lvl="0" indent="0" algn="l" defTabSz="914400" eaLnBrk="1" fontAlgn="auto" latinLnBrk="0" hangingPunct="1">
              <a:lnSpc>
                <a:spcPct val="85000"/>
              </a:lnSpc>
              <a:spcBef>
                <a:spcPts val="0"/>
              </a:spcBef>
              <a:spcAft>
                <a:spcPts val="0"/>
              </a:spcAft>
              <a:buClrTx/>
              <a:buSzTx/>
              <a:buFontTx/>
              <a:buNone/>
              <a:tabLst/>
              <a:defRPr/>
            </a:pPr>
            <a:r>
              <a:rPr lang="en-US" sz="1900" kern="0" dirty="0">
                <a:solidFill>
                  <a:srgbClr val="00589A"/>
                </a:solidFill>
                <a:latin typeface="Arial" charset="0"/>
              </a:rPr>
              <a:t>20 recent CAL files</a:t>
            </a:r>
            <a:endParaRPr kumimoji="0" lang="en-US" sz="1900" b="0" i="0" u="none" strike="noStrike" kern="0" cap="none" spc="0" normalizeH="0" baseline="0" noProof="0" dirty="0">
              <a:ln>
                <a:noFill/>
              </a:ln>
              <a:solidFill>
                <a:srgbClr val="00589A"/>
              </a:solidFill>
              <a:effectLst/>
              <a:uLnTx/>
              <a:uFillTx/>
              <a:latin typeface="Arial" charset="0"/>
            </a:endParaRPr>
          </a:p>
        </p:txBody>
      </p:sp>
      <p:sp>
        <p:nvSpPr>
          <p:cNvPr id="25" name="Footer Placeholder 24">
            <a:extLst>
              <a:ext uri="{FF2B5EF4-FFF2-40B4-BE49-F238E27FC236}">
                <a16:creationId xmlns:a16="http://schemas.microsoft.com/office/drawing/2014/main" id="{26353EF0-5CF1-418F-B92B-3FCC023AB182}"/>
              </a:ext>
            </a:extLst>
          </p:cNvPr>
          <p:cNvSpPr>
            <a:spLocks noGrp="1"/>
          </p:cNvSpPr>
          <p:nvPr>
            <p:ph type="ftr" sz="quarter" idx="11"/>
          </p:nvPr>
        </p:nvSpPr>
        <p:spPr/>
        <p:txBody>
          <a:bodyPr/>
          <a:lstStyle/>
          <a:p>
            <a:pPr>
              <a:defRPr/>
            </a:pPr>
            <a:r>
              <a:rPr lang="en-US"/>
              <a:t>CAMS2 GetStatus Reports</a:t>
            </a:r>
            <a:endParaRPr lang="en-US" dirty="0"/>
          </a:p>
        </p:txBody>
      </p:sp>
    </p:spTree>
    <p:extLst>
      <p:ext uri="{BB962C8B-B14F-4D97-AF65-F5344CB8AC3E}">
        <p14:creationId xmlns:p14="http://schemas.microsoft.com/office/powerpoint/2010/main" val="492599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7E2F5-5F93-471A-BC9F-3F9219C327C3}"/>
              </a:ext>
            </a:extLst>
          </p:cNvPr>
          <p:cNvSpPr>
            <a:spLocks noGrp="1"/>
          </p:cNvSpPr>
          <p:nvPr>
            <p:ph type="title"/>
          </p:nvPr>
        </p:nvSpPr>
        <p:spPr/>
        <p:txBody>
          <a:bodyPr/>
          <a:lstStyle/>
          <a:p>
            <a:r>
              <a:rPr lang="en-US" dirty="0"/>
              <a:t>7. Archive Section</a:t>
            </a:r>
          </a:p>
        </p:txBody>
      </p:sp>
      <p:sp>
        <p:nvSpPr>
          <p:cNvPr id="3" name="Content Placeholder 2">
            <a:extLst>
              <a:ext uri="{FF2B5EF4-FFF2-40B4-BE49-F238E27FC236}">
                <a16:creationId xmlns:a16="http://schemas.microsoft.com/office/drawing/2014/main" id="{59AB3652-1158-4BC3-B3D7-732209A25208}"/>
              </a:ext>
            </a:extLst>
          </p:cNvPr>
          <p:cNvSpPr>
            <a:spLocks noGrp="1"/>
          </p:cNvSpPr>
          <p:nvPr>
            <p:ph idx="1"/>
          </p:nvPr>
        </p:nvSpPr>
        <p:spPr/>
        <p:txBody>
          <a:bodyPr/>
          <a:lstStyle/>
          <a:p>
            <a:r>
              <a:rPr lang="en-US" dirty="0"/>
              <a:t>4 sections</a:t>
            </a:r>
          </a:p>
          <a:p>
            <a:r>
              <a:rPr lang="en-US" dirty="0"/>
              <a:t>Shows 10 most recent archives, Archive settings, and </a:t>
            </a:r>
            <a:br>
              <a:rPr lang="en-US" dirty="0"/>
            </a:br>
            <a:r>
              <a:rPr lang="en-US" dirty="0"/>
              <a:t>size of archive sections</a:t>
            </a:r>
          </a:p>
        </p:txBody>
      </p:sp>
      <p:sp>
        <p:nvSpPr>
          <p:cNvPr id="4" name="Slide Number Placeholder 3">
            <a:extLst>
              <a:ext uri="{FF2B5EF4-FFF2-40B4-BE49-F238E27FC236}">
                <a16:creationId xmlns:a16="http://schemas.microsoft.com/office/drawing/2014/main" id="{37D5A1A2-28D3-4B2A-827E-BE42E15AE646}"/>
              </a:ext>
            </a:extLst>
          </p:cNvPr>
          <p:cNvSpPr>
            <a:spLocks noGrp="1"/>
          </p:cNvSpPr>
          <p:nvPr>
            <p:ph type="sldNum" sz="quarter" idx="10"/>
          </p:nvPr>
        </p:nvSpPr>
        <p:spPr/>
        <p:txBody>
          <a:bodyPr/>
          <a:lstStyle/>
          <a:p>
            <a:pPr>
              <a:defRPr/>
            </a:pPr>
            <a:r>
              <a:rPr lang="en-US"/>
              <a:t>1-</a:t>
            </a:r>
            <a:fld id="{B6FD74CA-2225-494F-862C-43CA45ED0FE0}" type="slidenum">
              <a:rPr lang="en-US" smtClean="0"/>
              <a:pPr>
                <a:defRPr/>
              </a:pPr>
              <a:t>11</a:t>
            </a:fld>
            <a:endParaRPr lang="en-US" dirty="0"/>
          </a:p>
        </p:txBody>
      </p:sp>
      <p:sp>
        <p:nvSpPr>
          <p:cNvPr id="6" name="Left Bracket 5">
            <a:extLst>
              <a:ext uri="{FF2B5EF4-FFF2-40B4-BE49-F238E27FC236}">
                <a16:creationId xmlns:a16="http://schemas.microsoft.com/office/drawing/2014/main" id="{6967A104-766F-44E6-B9E1-64EDA686EA76}"/>
              </a:ext>
            </a:extLst>
          </p:cNvPr>
          <p:cNvSpPr/>
          <p:nvPr/>
        </p:nvSpPr>
        <p:spPr bwMode="auto">
          <a:xfrm>
            <a:off x="7747002" y="5112808"/>
            <a:ext cx="152400" cy="866775"/>
          </a:xfrm>
          <a:prstGeom prst="leftBracket">
            <a:avLst/>
          </a:prstGeom>
          <a:ln w="19050">
            <a:headEnd type="none" w="med" len="med"/>
            <a:tailEnd type="none" w="med" len="med"/>
          </a:ln>
        </p:spPr>
        <p:style>
          <a:lnRef idx="1">
            <a:schemeClr val="accent6"/>
          </a:lnRef>
          <a:fillRef idx="0">
            <a:schemeClr val="accent6"/>
          </a:fillRef>
          <a:effectRef idx="0">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300" b="0" i="0" u="none" strike="noStrike" cap="none" normalizeH="0" baseline="0">
              <a:ln>
                <a:noFill/>
              </a:ln>
              <a:solidFill>
                <a:schemeClr val="tx1"/>
              </a:solidFill>
              <a:effectLst/>
              <a:latin typeface="Times New Roman" pitchFamily="18" charset="0"/>
            </a:endParaRPr>
          </a:p>
        </p:txBody>
      </p:sp>
      <p:pic>
        <p:nvPicPr>
          <p:cNvPr id="7" name="Picture 6">
            <a:extLst>
              <a:ext uri="{FF2B5EF4-FFF2-40B4-BE49-F238E27FC236}">
                <a16:creationId xmlns:a16="http://schemas.microsoft.com/office/drawing/2014/main" id="{5AF781C7-C5F6-4C0A-B948-F9DC4986F310}"/>
              </a:ext>
            </a:extLst>
          </p:cNvPr>
          <p:cNvPicPr>
            <a:picLocks noChangeAspect="1"/>
          </p:cNvPicPr>
          <p:nvPr/>
        </p:nvPicPr>
        <p:blipFill>
          <a:blip r:embed="rId3"/>
          <a:stretch>
            <a:fillRect/>
          </a:stretch>
        </p:blipFill>
        <p:spPr>
          <a:xfrm>
            <a:off x="7928339" y="880679"/>
            <a:ext cx="1146147" cy="5547841"/>
          </a:xfrm>
          <a:prstGeom prst="rect">
            <a:avLst/>
          </a:prstGeom>
          <a:ln>
            <a:solidFill>
              <a:schemeClr val="tx1"/>
            </a:solidFill>
          </a:ln>
        </p:spPr>
      </p:pic>
      <p:sp>
        <p:nvSpPr>
          <p:cNvPr id="8" name="TextBox 7">
            <a:extLst>
              <a:ext uri="{FF2B5EF4-FFF2-40B4-BE49-F238E27FC236}">
                <a16:creationId xmlns:a16="http://schemas.microsoft.com/office/drawing/2014/main" id="{63CBBE14-E001-4116-BE33-B5C011E77B12}"/>
              </a:ext>
            </a:extLst>
          </p:cNvPr>
          <p:cNvSpPr txBox="1"/>
          <p:nvPr/>
        </p:nvSpPr>
        <p:spPr>
          <a:xfrm>
            <a:off x="121976" y="2506682"/>
            <a:ext cx="7051930" cy="3970318"/>
          </a:xfrm>
          <a:prstGeom prst="rect">
            <a:avLst/>
          </a:prstGeom>
          <a:solidFill>
            <a:schemeClr val="bg1"/>
          </a:solidFill>
          <a:ln>
            <a:solidFill>
              <a:schemeClr val="tx1"/>
            </a:solidFill>
          </a:ln>
          <a:effectLst>
            <a:outerShdw blurRad="254000" dist="139700" dir="2700000" algn="tl" rotWithShape="0">
              <a:prstClr val="black">
                <a:alpha val="40000"/>
              </a:prstClr>
            </a:outerShdw>
          </a:effectLst>
        </p:spPr>
        <p:txBody>
          <a:bodyPr wrap="none" rtlCol="0">
            <a:spAutoFit/>
          </a:bodyPr>
          <a:lstStyle/>
          <a:p>
            <a:r>
              <a:rPr lang="en-US" sz="700" dirty="0">
                <a:latin typeface="Courier New" panose="02070309020205020404" pitchFamily="49" charset="0"/>
                <a:cs typeface="Courier New" panose="02070309020205020404" pitchFamily="49" charset="0"/>
              </a:rPr>
              <a:t> ############# ARCHIVES ######################### "d:\cams_Archive\archived_SubmissionFiles"</a:t>
            </a:r>
          </a:p>
          <a:p>
            <a:endParaRPr lang="en-US" sz="700" dirty="0">
              <a:latin typeface="Courier New" panose="02070309020205020404" pitchFamily="49" charset="0"/>
              <a:cs typeface="Courier New" panose="02070309020205020404" pitchFamily="49" charset="0"/>
            </a:endParaRPr>
          </a:p>
          <a:p>
            <a:r>
              <a:rPr lang="en-US" sz="700" dirty="0">
                <a:latin typeface="Courier New" panose="02070309020205020404" pitchFamily="49" charset="0"/>
                <a:cs typeface="Courier New" panose="02070309020205020404" pitchFamily="49" charset="0"/>
              </a:rPr>
              <a:t>        ARCHIVE TYPE         DAYS   OLDEST DATE</a:t>
            </a:r>
          </a:p>
          <a:p>
            <a:r>
              <a:rPr lang="en-US" sz="700" dirty="0">
                <a:latin typeface="Courier New" panose="02070309020205020404" pitchFamily="49" charset="0"/>
                <a:cs typeface="Courier New" panose="02070309020205020404" pitchFamily="49" charset="0"/>
              </a:rPr>
              <a:t>        -------------------  ----   -------------------</a:t>
            </a:r>
          </a:p>
          <a:p>
            <a:r>
              <a:rPr lang="en-US" sz="700" dirty="0">
                <a:latin typeface="Courier New" panose="02070309020205020404" pitchFamily="49" charset="0"/>
                <a:cs typeface="Courier New" panose="02070309020205020404" pitchFamily="49" charset="0"/>
              </a:rPr>
              <a:t>        </a:t>
            </a:r>
            <a:r>
              <a:rPr lang="en-US" sz="700" dirty="0" err="1">
                <a:latin typeface="Courier New" panose="02070309020205020404" pitchFamily="49" charset="0"/>
                <a:cs typeface="Courier New" panose="02070309020205020404" pitchFamily="49" charset="0"/>
              </a:rPr>
              <a:t>MaxDaysToKeep</a:t>
            </a:r>
            <a:r>
              <a:rPr lang="en-US" sz="700" dirty="0">
                <a:latin typeface="Courier New" panose="02070309020205020404" pitchFamily="49" charset="0"/>
                <a:cs typeface="Courier New" panose="02070309020205020404" pitchFamily="49" charset="0"/>
              </a:rPr>
              <a:t>          30   2018_11_22</a:t>
            </a:r>
          </a:p>
          <a:p>
            <a:r>
              <a:rPr lang="en-US" sz="700" dirty="0">
                <a:latin typeface="Courier New" panose="02070309020205020404" pitchFamily="49" charset="0"/>
                <a:cs typeface="Courier New" panose="02070309020205020404" pitchFamily="49" charset="0"/>
              </a:rPr>
              <a:t>        </a:t>
            </a:r>
            <a:r>
              <a:rPr lang="en-US" sz="700" dirty="0" err="1">
                <a:latin typeface="Courier New" panose="02070309020205020404" pitchFamily="49" charset="0"/>
                <a:cs typeface="Courier New" panose="02070309020205020404" pitchFamily="49" charset="0"/>
              </a:rPr>
              <a:t>MaxDays_Transmitted</a:t>
            </a:r>
            <a:r>
              <a:rPr lang="en-US" sz="700" dirty="0">
                <a:latin typeface="Courier New" panose="02070309020205020404" pitchFamily="49" charset="0"/>
                <a:cs typeface="Courier New" panose="02070309020205020404" pitchFamily="49" charset="0"/>
              </a:rPr>
              <a:t>    60   2018_10_23</a:t>
            </a:r>
          </a:p>
          <a:p>
            <a:r>
              <a:rPr lang="en-US" sz="700" dirty="0">
                <a:latin typeface="Courier New" panose="02070309020205020404" pitchFamily="49" charset="0"/>
                <a:cs typeface="Courier New" panose="02070309020205020404" pitchFamily="49" charset="0"/>
              </a:rPr>
              <a:t>        </a:t>
            </a:r>
            <a:r>
              <a:rPr lang="en-US" sz="700" dirty="0" err="1">
                <a:latin typeface="Courier New" panose="02070309020205020404" pitchFamily="49" charset="0"/>
                <a:cs typeface="Courier New" panose="02070309020205020404" pitchFamily="49" charset="0"/>
              </a:rPr>
              <a:t>MaxDays_Cal</a:t>
            </a:r>
            <a:r>
              <a:rPr lang="en-US" sz="700" dirty="0">
                <a:latin typeface="Courier New" panose="02070309020205020404" pitchFamily="49" charset="0"/>
                <a:cs typeface="Courier New" panose="02070309020205020404" pitchFamily="49" charset="0"/>
              </a:rPr>
              <a:t>           365   2017_12_22</a:t>
            </a:r>
          </a:p>
          <a:p>
            <a:endParaRPr lang="en-US" sz="700" dirty="0">
              <a:latin typeface="Courier New" panose="02070309020205020404" pitchFamily="49" charset="0"/>
              <a:cs typeface="Courier New" panose="02070309020205020404" pitchFamily="49" charset="0"/>
            </a:endParaRPr>
          </a:p>
          <a:p>
            <a:endParaRPr lang="en-US" sz="700" dirty="0">
              <a:latin typeface="Courier New" panose="02070309020205020404" pitchFamily="49" charset="0"/>
              <a:cs typeface="Courier New" panose="02070309020205020404" pitchFamily="49" charset="0"/>
            </a:endParaRPr>
          </a:p>
          <a:p>
            <a:r>
              <a:rPr lang="en-US" sz="700" dirty="0">
                <a:latin typeface="Courier New" panose="02070309020205020404" pitchFamily="49" charset="0"/>
                <a:cs typeface="Courier New" panose="02070309020205020404" pitchFamily="49" charset="0"/>
              </a:rPr>
              <a:t>        ******* Listing the 10 most recent archive zips... ******* "d:\cams_Archive\archived_SubmissionFiles"</a:t>
            </a:r>
          </a:p>
          <a:p>
            <a:endParaRPr lang="en-US" sz="700" dirty="0">
              <a:latin typeface="Courier New" panose="02070309020205020404" pitchFamily="49" charset="0"/>
              <a:cs typeface="Courier New" panose="02070309020205020404" pitchFamily="49" charset="0"/>
            </a:endParaRPr>
          </a:p>
          <a:p>
            <a:r>
              <a:rPr lang="en-US" sz="700" dirty="0">
                <a:latin typeface="Courier New" panose="02070309020205020404" pitchFamily="49" charset="0"/>
                <a:cs typeface="Courier New" panose="02070309020205020404" pitchFamily="49" charset="0"/>
              </a:rPr>
              <a:t>        COUNT   DATE TIME                      SIZE    FILE NAME</a:t>
            </a:r>
          </a:p>
          <a:p>
            <a:r>
              <a:rPr lang="en-US" sz="700" dirty="0">
                <a:latin typeface="Courier New" panose="02070309020205020404" pitchFamily="49" charset="0"/>
                <a:cs typeface="Courier New" panose="02070309020205020404" pitchFamily="49" charset="0"/>
              </a:rPr>
              <a:t>        -----   -------------------   --,---.------    ---------------------------------</a:t>
            </a:r>
          </a:p>
          <a:p>
            <a:r>
              <a:rPr lang="en-US" sz="700" dirty="0">
                <a:latin typeface="Courier New" panose="02070309020205020404" pitchFamily="49" charset="0"/>
                <a:cs typeface="Courier New" panose="02070309020205020404" pitchFamily="49" charset="0"/>
              </a:rPr>
              <a:t>          1.    12/21/2018 03:07 PM      277.681 MB    d:\cams_Archive\archived_SubmissionFiles\2018_11_21_000565_01_33_05.zip</a:t>
            </a:r>
          </a:p>
          <a:p>
            <a:r>
              <a:rPr lang="en-US" sz="700" dirty="0">
                <a:latin typeface="Courier New" panose="02070309020205020404" pitchFamily="49" charset="0"/>
                <a:cs typeface="Courier New" panose="02070309020205020404" pitchFamily="49" charset="0"/>
              </a:rPr>
              <a:t>          2.    12/21/2018 03:06 PM    2,872.028 MB    d:\cams_Archive\archived_SubmissionFiles\2018_11_21_000557_01_31_45.zip</a:t>
            </a:r>
          </a:p>
          <a:p>
            <a:r>
              <a:rPr lang="en-US" sz="700" dirty="0">
                <a:latin typeface="Courier New" panose="02070309020205020404" pitchFamily="49" charset="0"/>
                <a:cs typeface="Courier New" panose="02070309020205020404" pitchFamily="49" charset="0"/>
              </a:rPr>
              <a:t>          3.    12/21/2018 03:01 PM      338.608 MB    d:\cams_Archive\archived_SubmissionFiles\2018_11_21_000549_01_30_25.zip</a:t>
            </a:r>
          </a:p>
          <a:p>
            <a:r>
              <a:rPr lang="en-US" sz="700" dirty="0">
                <a:latin typeface="Courier New" panose="02070309020205020404" pitchFamily="49" charset="0"/>
                <a:cs typeface="Courier New" panose="02070309020205020404" pitchFamily="49" charset="0"/>
              </a:rPr>
              <a:t>          4.    12/20/2018 03:05 PM      287.081 MB    d:\cams_Archive\archived_SubmissionFiles\2018_11_20_000565_01_33_33.zip</a:t>
            </a:r>
          </a:p>
          <a:p>
            <a:r>
              <a:rPr lang="en-US" sz="700" dirty="0">
                <a:latin typeface="Courier New" panose="02070309020205020404" pitchFamily="49" charset="0"/>
                <a:cs typeface="Courier New" panose="02070309020205020404" pitchFamily="49" charset="0"/>
              </a:rPr>
              <a:t>          5.    12/20/2018 03:03 PM      735.429 MB    d:\cams_Archive\archived_SubmissionFiles\2018_11_20_000557_01_32_14.zip</a:t>
            </a:r>
          </a:p>
          <a:p>
            <a:r>
              <a:rPr lang="en-US" sz="700" dirty="0">
                <a:latin typeface="Courier New" panose="02070309020205020404" pitchFamily="49" charset="0"/>
                <a:cs typeface="Courier New" panose="02070309020205020404" pitchFamily="49" charset="0"/>
              </a:rPr>
              <a:t>          6.    12/20/2018 03:01 PM      349.479 MB    d:\cams_Archive\archived_SubmissionFiles\2018_11_20_000549_01_30_55.zip</a:t>
            </a:r>
          </a:p>
          <a:p>
            <a:r>
              <a:rPr lang="en-US" sz="700" dirty="0">
                <a:latin typeface="Courier New" panose="02070309020205020404" pitchFamily="49" charset="0"/>
                <a:cs typeface="Courier New" panose="02070309020205020404" pitchFamily="49" charset="0"/>
              </a:rPr>
              <a:t>          7.    12/19/2018 03:03 PM      172.690 MB    d:\cams_Archive\archived_SubmissionFiles\2018_11_19_000565_01_34_04.zip</a:t>
            </a:r>
          </a:p>
          <a:p>
            <a:r>
              <a:rPr lang="en-US" sz="700" dirty="0">
                <a:latin typeface="Courier New" panose="02070309020205020404" pitchFamily="49" charset="0"/>
                <a:cs typeface="Courier New" panose="02070309020205020404" pitchFamily="49" charset="0"/>
              </a:rPr>
              <a:t>          8.    12/19/2018 03:03 PM      592.928 MB    d:\cams_Archive\archived_SubmissionFiles\2018_11_19_000557_01_32_44.zip</a:t>
            </a:r>
          </a:p>
          <a:p>
            <a:r>
              <a:rPr lang="en-US" sz="700" dirty="0">
                <a:latin typeface="Courier New" panose="02070309020205020404" pitchFamily="49" charset="0"/>
                <a:cs typeface="Courier New" panose="02070309020205020404" pitchFamily="49" charset="0"/>
              </a:rPr>
              <a:t>          9.    12/19/2018 03:01 PM      261.116 MB    d:\cams_Archive\archived_SubmissionFiles\2018_11_19_000549_01_31_25.zip</a:t>
            </a:r>
          </a:p>
          <a:p>
            <a:r>
              <a:rPr lang="en-US" sz="700" dirty="0">
                <a:latin typeface="Courier New" panose="02070309020205020404" pitchFamily="49" charset="0"/>
                <a:cs typeface="Courier New" panose="02070309020205020404" pitchFamily="49" charset="0"/>
              </a:rPr>
              <a:t>         10.    12/18/2018 03:03 PM      174.748 MB    d:\cams_Archive\archived_SubmissionFiles\2018_11_18_000565_01_34_36.zip</a:t>
            </a:r>
          </a:p>
          <a:p>
            <a:endParaRPr lang="en-US" sz="700" dirty="0">
              <a:latin typeface="Courier New" panose="02070309020205020404" pitchFamily="49" charset="0"/>
              <a:cs typeface="Courier New" panose="02070309020205020404" pitchFamily="49" charset="0"/>
            </a:endParaRPr>
          </a:p>
          <a:p>
            <a:r>
              <a:rPr lang="en-US" sz="700" dirty="0">
                <a:latin typeface="Courier New" panose="02070309020205020404" pitchFamily="49" charset="0"/>
                <a:cs typeface="Courier New" panose="02070309020205020404" pitchFamily="49" charset="0"/>
              </a:rPr>
              <a:t>        du -v -q "d:\cams_Archive"</a:t>
            </a:r>
          </a:p>
          <a:p>
            <a:r>
              <a:rPr lang="en-US" sz="700" dirty="0">
                <a:latin typeface="Courier New" panose="02070309020205020404" pitchFamily="49" charset="0"/>
                <a:cs typeface="Courier New" panose="02070309020205020404" pitchFamily="49" charset="0"/>
              </a:rPr>
              <a:t>1,555,432,624  d:\cams_archive\archived_SubmissionFiles</a:t>
            </a:r>
          </a:p>
          <a:p>
            <a:r>
              <a:rPr lang="en-US" sz="700" dirty="0">
                <a:latin typeface="Courier New" panose="02070309020205020404" pitchFamily="49" charset="0"/>
                <a:cs typeface="Courier New" panose="02070309020205020404" pitchFamily="49" charset="0"/>
              </a:rPr>
              <a:t> 4,866,329  d:\cams_archive\archived_Transmitted</a:t>
            </a:r>
          </a:p>
          <a:p>
            <a:r>
              <a:rPr lang="en-US" sz="700" dirty="0">
                <a:latin typeface="Courier New" panose="02070309020205020404" pitchFamily="49" charset="0"/>
                <a:cs typeface="Courier New" panose="02070309020205020404" pitchFamily="49" charset="0"/>
              </a:rPr>
              <a:t>   566,870  d:\cams_archive\Cal\BinFiles</a:t>
            </a:r>
          </a:p>
          <a:p>
            <a:r>
              <a:rPr lang="en-US" sz="700" dirty="0">
                <a:latin typeface="Courier New" panose="02070309020205020404" pitchFamily="49" charset="0"/>
                <a:cs typeface="Courier New" panose="02070309020205020404" pitchFamily="49" charset="0"/>
              </a:rPr>
              <a:t>   570,924  d:\cams_archive\Cal</a:t>
            </a:r>
          </a:p>
          <a:p>
            <a:r>
              <a:rPr lang="en-US" sz="700" dirty="0">
                <a:latin typeface="Courier New" panose="02070309020205020404" pitchFamily="49" charset="0"/>
                <a:cs typeface="Courier New" panose="02070309020205020404" pitchFamily="49" charset="0"/>
              </a:rPr>
              <a:t>1,560,869,877  d:\cams_archive</a:t>
            </a:r>
          </a:p>
          <a:p>
            <a:endParaRPr lang="en-US" sz="700" dirty="0">
              <a:latin typeface="Courier New" panose="02070309020205020404" pitchFamily="49" charset="0"/>
              <a:cs typeface="Courier New" panose="02070309020205020404" pitchFamily="49" charset="0"/>
            </a:endParaRPr>
          </a:p>
          <a:p>
            <a:r>
              <a:rPr lang="en-US" sz="700" dirty="0">
                <a:latin typeface="Courier New" panose="02070309020205020404" pitchFamily="49" charset="0"/>
                <a:cs typeface="Courier New" panose="02070309020205020404" pitchFamily="49" charset="0"/>
              </a:rPr>
              <a:t>Totals:</a:t>
            </a:r>
          </a:p>
          <a:p>
            <a:r>
              <a:rPr lang="en-US" sz="700" dirty="0">
                <a:latin typeface="Courier New" panose="02070309020205020404" pitchFamily="49" charset="0"/>
                <a:cs typeface="Courier New" panose="02070309020205020404" pitchFamily="49" charset="0"/>
              </a:rPr>
              <a:t>Files:        3785</a:t>
            </a:r>
          </a:p>
          <a:p>
            <a:r>
              <a:rPr lang="en-US" sz="700" dirty="0">
                <a:latin typeface="Courier New" panose="02070309020205020404" pitchFamily="49" charset="0"/>
                <a:cs typeface="Courier New" panose="02070309020205020404" pitchFamily="49" charset="0"/>
              </a:rPr>
              <a:t>Directories:  4</a:t>
            </a:r>
          </a:p>
          <a:p>
            <a:r>
              <a:rPr lang="en-US" sz="700" dirty="0">
                <a:latin typeface="Courier New" panose="02070309020205020404" pitchFamily="49" charset="0"/>
                <a:cs typeface="Courier New" panose="02070309020205020404" pitchFamily="49" charset="0"/>
              </a:rPr>
              <a:t>Size:         1,598,330,754,726 bytes</a:t>
            </a:r>
          </a:p>
          <a:p>
            <a:r>
              <a:rPr lang="en-US" sz="700" dirty="0">
                <a:latin typeface="Courier New" panose="02070309020205020404" pitchFamily="49" charset="0"/>
                <a:cs typeface="Courier New" panose="02070309020205020404" pitchFamily="49" charset="0"/>
              </a:rPr>
              <a:t>Size on disk: 1,598,330,754,726 bytes</a:t>
            </a:r>
          </a:p>
        </p:txBody>
      </p:sp>
      <p:grpSp>
        <p:nvGrpSpPr>
          <p:cNvPr id="9" name="Group 8">
            <a:extLst>
              <a:ext uri="{FF2B5EF4-FFF2-40B4-BE49-F238E27FC236}">
                <a16:creationId xmlns:a16="http://schemas.microsoft.com/office/drawing/2014/main" id="{BC3310DF-1154-447F-B8DF-6111C69D5E06}"/>
              </a:ext>
            </a:extLst>
          </p:cNvPr>
          <p:cNvGrpSpPr/>
          <p:nvPr/>
        </p:nvGrpSpPr>
        <p:grpSpPr>
          <a:xfrm flipH="1" flipV="1">
            <a:off x="5410200" y="2253595"/>
            <a:ext cx="1097844" cy="362295"/>
            <a:chOff x="6133525" y="3157282"/>
            <a:chExt cx="1434755" cy="2229292"/>
          </a:xfrm>
        </p:grpSpPr>
        <p:sp>
          <p:nvSpPr>
            <p:cNvPr id="10" name="Freeform 64">
              <a:extLst>
                <a:ext uri="{FF2B5EF4-FFF2-40B4-BE49-F238E27FC236}">
                  <a16:creationId xmlns:a16="http://schemas.microsoft.com/office/drawing/2014/main" id="{4625ED5C-2910-48F9-B44E-2D76149EF926}"/>
                </a:ext>
              </a:extLst>
            </p:cNvPr>
            <p:cNvSpPr/>
            <p:nvPr/>
          </p:nvSpPr>
          <p:spPr>
            <a:xfrm flipH="1" flipV="1">
              <a:off x="6133525" y="3157282"/>
              <a:ext cx="1416473" cy="2229292"/>
            </a:xfrm>
            <a:custGeom>
              <a:avLst/>
              <a:gdLst>
                <a:gd name="connsiteX0" fmla="*/ 368359 w 368359"/>
                <a:gd name="connsiteY0" fmla="*/ 26007 h 940407"/>
                <a:gd name="connsiteX1" fmla="*/ 304859 w 368359"/>
                <a:gd name="connsiteY1" fmla="*/ 607 h 940407"/>
                <a:gd name="connsiteX2" fmla="*/ 139759 w 368359"/>
                <a:gd name="connsiteY2" fmla="*/ 102207 h 940407"/>
                <a:gd name="connsiteX3" fmla="*/ 101659 w 368359"/>
                <a:gd name="connsiteY3" fmla="*/ 191107 h 940407"/>
                <a:gd name="connsiteX4" fmla="*/ 76259 w 368359"/>
                <a:gd name="connsiteY4" fmla="*/ 229207 h 940407"/>
                <a:gd name="connsiteX5" fmla="*/ 25459 w 368359"/>
                <a:gd name="connsiteY5" fmla="*/ 343507 h 940407"/>
                <a:gd name="connsiteX6" fmla="*/ 59 w 368359"/>
                <a:gd name="connsiteY6" fmla="*/ 470507 h 940407"/>
                <a:gd name="connsiteX7" fmla="*/ 12759 w 368359"/>
                <a:gd name="connsiteY7" fmla="*/ 940407 h 940407"/>
                <a:gd name="connsiteX0" fmla="*/ 368359 w 368359"/>
                <a:gd name="connsiteY0" fmla="*/ 0 h 914400"/>
                <a:gd name="connsiteX1" fmla="*/ 139759 w 368359"/>
                <a:gd name="connsiteY1" fmla="*/ 76200 h 914400"/>
                <a:gd name="connsiteX2" fmla="*/ 101659 w 368359"/>
                <a:gd name="connsiteY2" fmla="*/ 165100 h 914400"/>
                <a:gd name="connsiteX3" fmla="*/ 76259 w 368359"/>
                <a:gd name="connsiteY3" fmla="*/ 203200 h 914400"/>
                <a:gd name="connsiteX4" fmla="*/ 25459 w 368359"/>
                <a:gd name="connsiteY4" fmla="*/ 317500 h 914400"/>
                <a:gd name="connsiteX5" fmla="*/ 59 w 368359"/>
                <a:gd name="connsiteY5" fmla="*/ 444500 h 914400"/>
                <a:gd name="connsiteX6" fmla="*/ 12759 w 368359"/>
                <a:gd name="connsiteY6" fmla="*/ 914400 h 914400"/>
                <a:gd name="connsiteX0" fmla="*/ 368359 w 368359"/>
                <a:gd name="connsiteY0" fmla="*/ 0 h 914400"/>
                <a:gd name="connsiteX1" fmla="*/ 101659 w 368359"/>
                <a:gd name="connsiteY1" fmla="*/ 165100 h 914400"/>
                <a:gd name="connsiteX2" fmla="*/ 76259 w 368359"/>
                <a:gd name="connsiteY2" fmla="*/ 203200 h 914400"/>
                <a:gd name="connsiteX3" fmla="*/ 25459 w 368359"/>
                <a:gd name="connsiteY3" fmla="*/ 317500 h 914400"/>
                <a:gd name="connsiteX4" fmla="*/ 59 w 368359"/>
                <a:gd name="connsiteY4" fmla="*/ 444500 h 914400"/>
                <a:gd name="connsiteX5" fmla="*/ 12759 w 368359"/>
                <a:gd name="connsiteY5"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71058 w 371058"/>
                <a:gd name="connsiteY0" fmla="*/ 0 h 914400"/>
                <a:gd name="connsiteX1" fmla="*/ 78958 w 371058"/>
                <a:gd name="connsiteY1" fmla="*/ 203200 h 914400"/>
                <a:gd name="connsiteX2" fmla="*/ 2758 w 371058"/>
                <a:gd name="connsiteY2" fmla="*/ 444500 h 914400"/>
                <a:gd name="connsiteX3" fmla="*/ 15458 w 371058"/>
                <a:gd name="connsiteY3"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437458"/>
                <a:gd name="connsiteY0" fmla="*/ 0 h 914400"/>
                <a:gd name="connsiteX1" fmla="*/ 437357 w 437458"/>
                <a:gd name="connsiteY1" fmla="*/ 505619 h 914400"/>
                <a:gd name="connsiteX2" fmla="*/ 0 w 437458"/>
                <a:gd name="connsiteY2" fmla="*/ 914400 h 914400"/>
                <a:gd name="connsiteX0" fmla="*/ 355600 w 437512"/>
                <a:gd name="connsiteY0" fmla="*/ 0 h 914400"/>
                <a:gd name="connsiteX1" fmla="*/ 437357 w 437512"/>
                <a:gd name="connsiteY1" fmla="*/ 505619 h 914400"/>
                <a:gd name="connsiteX2" fmla="*/ 0 w 437512"/>
                <a:gd name="connsiteY2" fmla="*/ 914400 h 914400"/>
                <a:gd name="connsiteX0" fmla="*/ 355600 w 437512"/>
                <a:gd name="connsiteY0" fmla="*/ 0 h 914433"/>
                <a:gd name="connsiteX1" fmla="*/ 437357 w 437512"/>
                <a:gd name="connsiteY1" fmla="*/ 505619 h 914433"/>
                <a:gd name="connsiteX2" fmla="*/ 0 w 437512"/>
                <a:gd name="connsiteY2" fmla="*/ 914400 h 914433"/>
                <a:gd name="connsiteX0" fmla="*/ 751681 w 751681"/>
                <a:gd name="connsiteY0" fmla="*/ 0 h 914458"/>
                <a:gd name="connsiteX1" fmla="*/ 0 w 751681"/>
                <a:gd name="connsiteY1" fmla="*/ 679450 h 914458"/>
                <a:gd name="connsiteX2" fmla="*/ 396081 w 751681"/>
                <a:gd name="connsiteY2" fmla="*/ 914400 h 914458"/>
                <a:gd name="connsiteX0" fmla="*/ 654050 w 654050"/>
                <a:gd name="connsiteY0" fmla="*/ 0 h 914415"/>
                <a:gd name="connsiteX1" fmla="*/ 0 w 654050"/>
                <a:gd name="connsiteY1" fmla="*/ 15081 h 914415"/>
                <a:gd name="connsiteX2" fmla="*/ 298450 w 654050"/>
                <a:gd name="connsiteY2" fmla="*/ 914400 h 914415"/>
                <a:gd name="connsiteX0" fmla="*/ 368300 w 368300"/>
                <a:gd name="connsiteY0" fmla="*/ 0 h 914427"/>
                <a:gd name="connsiteX1" fmla="*/ 0 w 368300"/>
                <a:gd name="connsiteY1" fmla="*/ 417512 h 914427"/>
                <a:gd name="connsiteX2" fmla="*/ 12700 w 368300"/>
                <a:gd name="connsiteY2" fmla="*/ 914400 h 914427"/>
                <a:gd name="connsiteX0" fmla="*/ 355600 w 585054"/>
                <a:gd name="connsiteY0" fmla="*/ 0 h 914434"/>
                <a:gd name="connsiteX1" fmla="*/ 584993 w 585054"/>
                <a:gd name="connsiteY1" fmla="*/ 524668 h 914434"/>
                <a:gd name="connsiteX2" fmla="*/ 0 w 585054"/>
                <a:gd name="connsiteY2" fmla="*/ 914400 h 914434"/>
                <a:gd name="connsiteX0" fmla="*/ 3456065 w 3685519"/>
                <a:gd name="connsiteY0" fmla="*/ 0 h 859213"/>
                <a:gd name="connsiteX1" fmla="*/ 3685458 w 3685519"/>
                <a:gd name="connsiteY1" fmla="*/ 524668 h 859213"/>
                <a:gd name="connsiteX2" fmla="*/ 1 w 3685519"/>
                <a:gd name="connsiteY2" fmla="*/ 859173 h 859213"/>
                <a:gd name="connsiteX0" fmla="*/ 3456065 w 3691390"/>
                <a:gd name="connsiteY0" fmla="*/ 0 h 859234"/>
                <a:gd name="connsiteX1" fmla="*/ 3691330 w 3691390"/>
                <a:gd name="connsiteY1" fmla="*/ 636522 h 859234"/>
                <a:gd name="connsiteX2" fmla="*/ 1 w 3691390"/>
                <a:gd name="connsiteY2" fmla="*/ 859173 h 859234"/>
                <a:gd name="connsiteX0" fmla="*/ 4316543 w 4316543"/>
                <a:gd name="connsiteY0" fmla="*/ 0 h 835440"/>
                <a:gd name="connsiteX1" fmla="*/ 3691330 w 4316543"/>
                <a:gd name="connsiteY1" fmla="*/ 612728 h 835440"/>
                <a:gd name="connsiteX2" fmla="*/ 1 w 4316543"/>
                <a:gd name="connsiteY2" fmla="*/ 835379 h 835440"/>
                <a:gd name="connsiteX0" fmla="*/ 3715135 w 3715135"/>
                <a:gd name="connsiteY0" fmla="*/ 0 h 893225"/>
                <a:gd name="connsiteX1" fmla="*/ 3691330 w 3715135"/>
                <a:gd name="connsiteY1" fmla="*/ 670513 h 893225"/>
                <a:gd name="connsiteX2" fmla="*/ 1 w 3715135"/>
                <a:gd name="connsiteY2" fmla="*/ 893164 h 893225"/>
                <a:gd name="connsiteX0" fmla="*/ 3863174 w 3863174"/>
                <a:gd name="connsiteY0" fmla="*/ 0 h 679156"/>
                <a:gd name="connsiteX1" fmla="*/ 3839369 w 3863174"/>
                <a:gd name="connsiteY1" fmla="*/ 670513 h 679156"/>
                <a:gd name="connsiteX2" fmla="*/ 0 w 3863174"/>
                <a:gd name="connsiteY2" fmla="*/ 675619 h 679156"/>
                <a:gd name="connsiteX0" fmla="*/ 3807657 w 3807657"/>
                <a:gd name="connsiteY0" fmla="*/ 0 h 684018"/>
                <a:gd name="connsiteX1" fmla="*/ 3783852 w 3807657"/>
                <a:gd name="connsiteY1" fmla="*/ 670513 h 684018"/>
                <a:gd name="connsiteX2" fmla="*/ 0 w 3807657"/>
                <a:gd name="connsiteY2" fmla="*/ 682418 h 684018"/>
                <a:gd name="connsiteX0" fmla="*/ 3853922 w 3853922"/>
                <a:gd name="connsiteY0" fmla="*/ 0 h 686997"/>
                <a:gd name="connsiteX1" fmla="*/ 3830117 w 3853922"/>
                <a:gd name="connsiteY1" fmla="*/ 670513 h 686997"/>
                <a:gd name="connsiteX2" fmla="*/ 0 w 3853922"/>
                <a:gd name="connsiteY2" fmla="*/ 685818 h 686997"/>
                <a:gd name="connsiteX0" fmla="*/ 3890932 w 3890932"/>
                <a:gd name="connsiteY0" fmla="*/ 0 h 686997"/>
                <a:gd name="connsiteX1" fmla="*/ 3867127 w 3890932"/>
                <a:gd name="connsiteY1" fmla="*/ 670513 h 686997"/>
                <a:gd name="connsiteX2" fmla="*/ 0 w 3890932"/>
                <a:gd name="connsiteY2" fmla="*/ 685818 h 686997"/>
                <a:gd name="connsiteX0" fmla="*/ 3946445 w 3946445"/>
                <a:gd name="connsiteY0" fmla="*/ 0 h 681344"/>
                <a:gd name="connsiteX1" fmla="*/ 3922640 w 3946445"/>
                <a:gd name="connsiteY1" fmla="*/ 670513 h 681344"/>
                <a:gd name="connsiteX2" fmla="*/ 0 w 3946445"/>
                <a:gd name="connsiteY2" fmla="*/ 679019 h 681344"/>
                <a:gd name="connsiteX0" fmla="*/ 3946445 w 4015343"/>
                <a:gd name="connsiteY0" fmla="*/ 0 h 959797"/>
                <a:gd name="connsiteX1" fmla="*/ 4015165 w 4015343"/>
                <a:gd name="connsiteY1" fmla="*/ 959438 h 959797"/>
                <a:gd name="connsiteX2" fmla="*/ 0 w 4015343"/>
                <a:gd name="connsiteY2" fmla="*/ 679019 h 959797"/>
                <a:gd name="connsiteX0" fmla="*/ 3946445 w 3951173"/>
                <a:gd name="connsiteY0" fmla="*/ 0 h 689060"/>
                <a:gd name="connsiteX1" fmla="*/ 3950400 w 3951173"/>
                <a:gd name="connsiteY1" fmla="*/ 684108 h 689060"/>
                <a:gd name="connsiteX2" fmla="*/ 0 w 3951173"/>
                <a:gd name="connsiteY2" fmla="*/ 679019 h 689060"/>
                <a:gd name="connsiteX0" fmla="*/ 3946445 w 3951173"/>
                <a:gd name="connsiteY0" fmla="*/ 0 h 684108"/>
                <a:gd name="connsiteX1" fmla="*/ 3950400 w 3951173"/>
                <a:gd name="connsiteY1" fmla="*/ 684108 h 684108"/>
                <a:gd name="connsiteX2" fmla="*/ 0 w 3951173"/>
                <a:gd name="connsiteY2" fmla="*/ 679019 h 684108"/>
                <a:gd name="connsiteX0" fmla="*/ 3946445 w 3951173"/>
                <a:gd name="connsiteY0" fmla="*/ 0 h 684108"/>
                <a:gd name="connsiteX1" fmla="*/ 3950400 w 3951173"/>
                <a:gd name="connsiteY1" fmla="*/ 684108 h 684108"/>
                <a:gd name="connsiteX2" fmla="*/ 0 w 3951173"/>
                <a:gd name="connsiteY2" fmla="*/ 679019 h 684108"/>
                <a:gd name="connsiteX0" fmla="*/ 3946445 w 3952453"/>
                <a:gd name="connsiteY0" fmla="*/ 0 h 684108"/>
                <a:gd name="connsiteX1" fmla="*/ 3950400 w 3952453"/>
                <a:gd name="connsiteY1" fmla="*/ 684108 h 684108"/>
                <a:gd name="connsiteX2" fmla="*/ 0 w 3952453"/>
                <a:gd name="connsiteY2" fmla="*/ 679019 h 684108"/>
                <a:gd name="connsiteX0" fmla="*/ 3946445 w 3952450"/>
                <a:gd name="connsiteY0" fmla="*/ 0 h 704227"/>
                <a:gd name="connsiteX1" fmla="*/ 3950400 w 3952450"/>
                <a:gd name="connsiteY1" fmla="*/ 684108 h 704227"/>
                <a:gd name="connsiteX2" fmla="*/ 0 w 3952450"/>
                <a:gd name="connsiteY2" fmla="*/ 679019 h 704227"/>
                <a:gd name="connsiteX0" fmla="*/ 3946445 w 3952453"/>
                <a:gd name="connsiteY0" fmla="*/ 0 h 684108"/>
                <a:gd name="connsiteX1" fmla="*/ 3950400 w 3952453"/>
                <a:gd name="connsiteY1" fmla="*/ 684108 h 684108"/>
                <a:gd name="connsiteX2" fmla="*/ 0 w 3952453"/>
                <a:gd name="connsiteY2" fmla="*/ 679019 h 684108"/>
                <a:gd name="connsiteX0" fmla="*/ 3946445 w 3952453"/>
                <a:gd name="connsiteY0" fmla="*/ 0 h 684108"/>
                <a:gd name="connsiteX1" fmla="*/ 3950400 w 3952453"/>
                <a:gd name="connsiteY1" fmla="*/ 684108 h 684108"/>
                <a:gd name="connsiteX2" fmla="*/ 0 w 3952453"/>
                <a:gd name="connsiteY2" fmla="*/ 679019 h 684108"/>
                <a:gd name="connsiteX0" fmla="*/ 3946445 w 3952453"/>
                <a:gd name="connsiteY0" fmla="*/ 0 h 684108"/>
                <a:gd name="connsiteX1" fmla="*/ 3950400 w 3952453"/>
                <a:gd name="connsiteY1" fmla="*/ 684108 h 684108"/>
                <a:gd name="connsiteX2" fmla="*/ 0 w 3952453"/>
                <a:gd name="connsiteY2" fmla="*/ 679019 h 684108"/>
                <a:gd name="connsiteX0" fmla="*/ 3909691 w 4200369"/>
                <a:gd name="connsiteY0" fmla="*/ 0 h 733481"/>
                <a:gd name="connsiteX1" fmla="*/ 3913646 w 4200369"/>
                <a:gd name="connsiteY1" fmla="*/ 684108 h 733481"/>
                <a:gd name="connsiteX2" fmla="*/ 0 w 4200369"/>
                <a:gd name="connsiteY2" fmla="*/ 679019 h 733481"/>
                <a:gd name="connsiteX0" fmla="*/ 3909691 w 4200369"/>
                <a:gd name="connsiteY0" fmla="*/ 0 h 733481"/>
                <a:gd name="connsiteX1" fmla="*/ 3913646 w 4200369"/>
                <a:gd name="connsiteY1" fmla="*/ 684108 h 733481"/>
                <a:gd name="connsiteX2" fmla="*/ 0 w 4200369"/>
                <a:gd name="connsiteY2" fmla="*/ 679019 h 733481"/>
                <a:gd name="connsiteX0" fmla="*/ 3909691 w 4200369"/>
                <a:gd name="connsiteY0" fmla="*/ 0 h 684108"/>
                <a:gd name="connsiteX1" fmla="*/ 3913646 w 4200369"/>
                <a:gd name="connsiteY1" fmla="*/ 684108 h 684108"/>
                <a:gd name="connsiteX2" fmla="*/ 0 w 4200369"/>
                <a:gd name="connsiteY2" fmla="*/ 679019 h 684108"/>
                <a:gd name="connsiteX0" fmla="*/ 3909691 w 3913647"/>
                <a:gd name="connsiteY0" fmla="*/ 0 h 684108"/>
                <a:gd name="connsiteX1" fmla="*/ 3913646 w 3913647"/>
                <a:gd name="connsiteY1" fmla="*/ 684108 h 684108"/>
                <a:gd name="connsiteX2" fmla="*/ 0 w 3913647"/>
                <a:gd name="connsiteY2" fmla="*/ 679019 h 684108"/>
                <a:gd name="connsiteX0" fmla="*/ 3909691 w 3913647"/>
                <a:gd name="connsiteY0" fmla="*/ 0 h 684108"/>
                <a:gd name="connsiteX1" fmla="*/ 3913646 w 3913647"/>
                <a:gd name="connsiteY1" fmla="*/ 684108 h 684108"/>
                <a:gd name="connsiteX2" fmla="*/ 0 w 3913647"/>
                <a:gd name="connsiteY2" fmla="*/ 683918 h 684108"/>
                <a:gd name="connsiteX0" fmla="*/ 3821482 w 3825438"/>
                <a:gd name="connsiteY0" fmla="*/ 0 h 684735"/>
                <a:gd name="connsiteX1" fmla="*/ 3825437 w 3825438"/>
                <a:gd name="connsiteY1" fmla="*/ 684108 h 684735"/>
                <a:gd name="connsiteX2" fmla="*/ 0 w 3825438"/>
                <a:gd name="connsiteY2" fmla="*/ 684735 h 684735"/>
                <a:gd name="connsiteX0" fmla="*/ 3880287 w 3884243"/>
                <a:gd name="connsiteY0" fmla="*/ 0 h 684735"/>
                <a:gd name="connsiteX1" fmla="*/ 3884242 w 3884243"/>
                <a:gd name="connsiteY1" fmla="*/ 684108 h 684735"/>
                <a:gd name="connsiteX2" fmla="*/ 0 w 3884243"/>
                <a:gd name="connsiteY2" fmla="*/ 684735 h 684735"/>
                <a:gd name="connsiteX0" fmla="*/ 3902341 w 3906297"/>
                <a:gd name="connsiteY0" fmla="*/ 0 h 684735"/>
                <a:gd name="connsiteX1" fmla="*/ 3906296 w 3906297"/>
                <a:gd name="connsiteY1" fmla="*/ 684108 h 684735"/>
                <a:gd name="connsiteX2" fmla="*/ 0 w 3906297"/>
                <a:gd name="connsiteY2" fmla="*/ 684735 h 684735"/>
                <a:gd name="connsiteX0" fmla="*/ 3931744 w 3931744"/>
                <a:gd name="connsiteY0" fmla="*/ 0 h 684735"/>
                <a:gd name="connsiteX1" fmla="*/ 3906296 w 3931744"/>
                <a:gd name="connsiteY1" fmla="*/ 684108 h 684735"/>
                <a:gd name="connsiteX2" fmla="*/ 0 w 3931744"/>
                <a:gd name="connsiteY2" fmla="*/ 684735 h 684735"/>
                <a:gd name="connsiteX0" fmla="*/ 3917043 w 3917043"/>
                <a:gd name="connsiteY0" fmla="*/ 0 h 684735"/>
                <a:gd name="connsiteX1" fmla="*/ 3906296 w 3917043"/>
                <a:gd name="connsiteY1" fmla="*/ 684108 h 684735"/>
                <a:gd name="connsiteX2" fmla="*/ 0 w 3917043"/>
                <a:gd name="connsiteY2" fmla="*/ 684735 h 684735"/>
                <a:gd name="connsiteX0" fmla="*/ 3917043 w 3917043"/>
                <a:gd name="connsiteY0" fmla="*/ 0 h 684735"/>
                <a:gd name="connsiteX1" fmla="*/ 3906296 w 3917043"/>
                <a:gd name="connsiteY1" fmla="*/ 684108 h 684735"/>
                <a:gd name="connsiteX2" fmla="*/ 0 w 3917043"/>
                <a:gd name="connsiteY2" fmla="*/ 684735 h 684735"/>
              </a:gdLst>
              <a:ahLst/>
              <a:cxnLst>
                <a:cxn ang="0">
                  <a:pos x="connsiteX0" y="connsiteY0"/>
                </a:cxn>
                <a:cxn ang="0">
                  <a:pos x="connsiteX1" y="connsiteY1"/>
                </a:cxn>
                <a:cxn ang="0">
                  <a:pos x="connsiteX2" y="connsiteY2"/>
                </a:cxn>
              </a:cxnLst>
              <a:rect l="l" t="t" r="r" b="b"/>
              <a:pathLst>
                <a:path w="3917043" h="684735">
                  <a:moveTo>
                    <a:pt x="3917043" y="0"/>
                  </a:moveTo>
                  <a:cubicBezTo>
                    <a:pt x="3908575" y="42607"/>
                    <a:pt x="3903700" y="635438"/>
                    <a:pt x="3906296" y="684108"/>
                  </a:cubicBezTo>
                  <a:lnTo>
                    <a:pt x="0" y="684735"/>
                  </a:lnTo>
                </a:path>
              </a:pathLst>
            </a:custGeom>
            <a:noFill/>
            <a:ln w="28575">
              <a:solidFill>
                <a:srgbClr val="FFCDCD"/>
              </a:solidFill>
              <a:round/>
              <a:headEnd/>
              <a:tailEnd type="triangle" w="lg" len="lg"/>
            </a:ln>
            <a:effectLst>
              <a:outerShdw blurRad="88900" dist="889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25000"/>
                </a:lnSpc>
                <a:spcBef>
                  <a:spcPct val="50000"/>
                </a:spcBef>
                <a:spcAft>
                  <a:spcPct val="0"/>
                </a:spcAft>
                <a:buClr>
                  <a:schemeClr val="accent1"/>
                </a:buClr>
                <a:buSzPct val="50000"/>
                <a:buFont typeface="Wingdings" pitchFamily="2" charset="2"/>
                <a:buChar char="n"/>
                <a:tabLst/>
              </a:pPr>
              <a:endParaRPr kumimoji="0" lang="en-US" sz="2400" b="1" i="0" u="none" strike="noStrike" cap="none" normalizeH="0" baseline="30000" dirty="0">
                <a:ln>
                  <a:noFill/>
                </a:ln>
                <a:solidFill>
                  <a:schemeClr val="tx1"/>
                </a:solidFill>
                <a:effectLst/>
                <a:latin typeface="Arial Narrow" pitchFamily="34" charset="0"/>
              </a:endParaRPr>
            </a:p>
          </p:txBody>
        </p:sp>
        <p:sp>
          <p:nvSpPr>
            <p:cNvPr id="11" name="Freeform 65">
              <a:extLst>
                <a:ext uri="{FF2B5EF4-FFF2-40B4-BE49-F238E27FC236}">
                  <a16:creationId xmlns:a16="http://schemas.microsoft.com/office/drawing/2014/main" id="{CDCD699F-4CBD-4253-8100-0A0224FC7C45}"/>
                </a:ext>
              </a:extLst>
            </p:cNvPr>
            <p:cNvSpPr/>
            <p:nvPr/>
          </p:nvSpPr>
          <p:spPr>
            <a:xfrm flipH="1" flipV="1">
              <a:off x="6153516" y="3181481"/>
              <a:ext cx="1414764" cy="2194017"/>
            </a:xfrm>
            <a:custGeom>
              <a:avLst/>
              <a:gdLst>
                <a:gd name="connsiteX0" fmla="*/ 368359 w 368359"/>
                <a:gd name="connsiteY0" fmla="*/ 26007 h 940407"/>
                <a:gd name="connsiteX1" fmla="*/ 304859 w 368359"/>
                <a:gd name="connsiteY1" fmla="*/ 607 h 940407"/>
                <a:gd name="connsiteX2" fmla="*/ 139759 w 368359"/>
                <a:gd name="connsiteY2" fmla="*/ 102207 h 940407"/>
                <a:gd name="connsiteX3" fmla="*/ 101659 w 368359"/>
                <a:gd name="connsiteY3" fmla="*/ 191107 h 940407"/>
                <a:gd name="connsiteX4" fmla="*/ 76259 w 368359"/>
                <a:gd name="connsiteY4" fmla="*/ 229207 h 940407"/>
                <a:gd name="connsiteX5" fmla="*/ 25459 w 368359"/>
                <a:gd name="connsiteY5" fmla="*/ 343507 h 940407"/>
                <a:gd name="connsiteX6" fmla="*/ 59 w 368359"/>
                <a:gd name="connsiteY6" fmla="*/ 470507 h 940407"/>
                <a:gd name="connsiteX7" fmla="*/ 12759 w 368359"/>
                <a:gd name="connsiteY7" fmla="*/ 940407 h 940407"/>
                <a:gd name="connsiteX0" fmla="*/ 368359 w 368359"/>
                <a:gd name="connsiteY0" fmla="*/ 0 h 914400"/>
                <a:gd name="connsiteX1" fmla="*/ 139759 w 368359"/>
                <a:gd name="connsiteY1" fmla="*/ 76200 h 914400"/>
                <a:gd name="connsiteX2" fmla="*/ 101659 w 368359"/>
                <a:gd name="connsiteY2" fmla="*/ 165100 h 914400"/>
                <a:gd name="connsiteX3" fmla="*/ 76259 w 368359"/>
                <a:gd name="connsiteY3" fmla="*/ 203200 h 914400"/>
                <a:gd name="connsiteX4" fmla="*/ 25459 w 368359"/>
                <a:gd name="connsiteY4" fmla="*/ 317500 h 914400"/>
                <a:gd name="connsiteX5" fmla="*/ 59 w 368359"/>
                <a:gd name="connsiteY5" fmla="*/ 444500 h 914400"/>
                <a:gd name="connsiteX6" fmla="*/ 12759 w 368359"/>
                <a:gd name="connsiteY6" fmla="*/ 914400 h 914400"/>
                <a:gd name="connsiteX0" fmla="*/ 368359 w 368359"/>
                <a:gd name="connsiteY0" fmla="*/ 0 h 914400"/>
                <a:gd name="connsiteX1" fmla="*/ 101659 w 368359"/>
                <a:gd name="connsiteY1" fmla="*/ 165100 h 914400"/>
                <a:gd name="connsiteX2" fmla="*/ 76259 w 368359"/>
                <a:gd name="connsiteY2" fmla="*/ 203200 h 914400"/>
                <a:gd name="connsiteX3" fmla="*/ 25459 w 368359"/>
                <a:gd name="connsiteY3" fmla="*/ 317500 h 914400"/>
                <a:gd name="connsiteX4" fmla="*/ 59 w 368359"/>
                <a:gd name="connsiteY4" fmla="*/ 444500 h 914400"/>
                <a:gd name="connsiteX5" fmla="*/ 12759 w 368359"/>
                <a:gd name="connsiteY5"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71058 w 371058"/>
                <a:gd name="connsiteY0" fmla="*/ 0 h 914400"/>
                <a:gd name="connsiteX1" fmla="*/ 78958 w 371058"/>
                <a:gd name="connsiteY1" fmla="*/ 203200 h 914400"/>
                <a:gd name="connsiteX2" fmla="*/ 2758 w 371058"/>
                <a:gd name="connsiteY2" fmla="*/ 444500 h 914400"/>
                <a:gd name="connsiteX3" fmla="*/ 15458 w 371058"/>
                <a:gd name="connsiteY3"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437458"/>
                <a:gd name="connsiteY0" fmla="*/ 0 h 914400"/>
                <a:gd name="connsiteX1" fmla="*/ 437357 w 437458"/>
                <a:gd name="connsiteY1" fmla="*/ 505619 h 914400"/>
                <a:gd name="connsiteX2" fmla="*/ 0 w 437458"/>
                <a:gd name="connsiteY2" fmla="*/ 914400 h 914400"/>
                <a:gd name="connsiteX0" fmla="*/ 355600 w 437512"/>
                <a:gd name="connsiteY0" fmla="*/ 0 h 914400"/>
                <a:gd name="connsiteX1" fmla="*/ 437357 w 437512"/>
                <a:gd name="connsiteY1" fmla="*/ 505619 h 914400"/>
                <a:gd name="connsiteX2" fmla="*/ 0 w 437512"/>
                <a:gd name="connsiteY2" fmla="*/ 914400 h 914400"/>
                <a:gd name="connsiteX0" fmla="*/ 355600 w 437512"/>
                <a:gd name="connsiteY0" fmla="*/ 0 h 914433"/>
                <a:gd name="connsiteX1" fmla="*/ 437357 w 437512"/>
                <a:gd name="connsiteY1" fmla="*/ 505619 h 914433"/>
                <a:gd name="connsiteX2" fmla="*/ 0 w 437512"/>
                <a:gd name="connsiteY2" fmla="*/ 914400 h 914433"/>
                <a:gd name="connsiteX0" fmla="*/ 751681 w 751681"/>
                <a:gd name="connsiteY0" fmla="*/ 0 h 914458"/>
                <a:gd name="connsiteX1" fmla="*/ 0 w 751681"/>
                <a:gd name="connsiteY1" fmla="*/ 679450 h 914458"/>
                <a:gd name="connsiteX2" fmla="*/ 396081 w 751681"/>
                <a:gd name="connsiteY2" fmla="*/ 914400 h 914458"/>
                <a:gd name="connsiteX0" fmla="*/ 654050 w 654050"/>
                <a:gd name="connsiteY0" fmla="*/ 0 h 914415"/>
                <a:gd name="connsiteX1" fmla="*/ 0 w 654050"/>
                <a:gd name="connsiteY1" fmla="*/ 15081 h 914415"/>
                <a:gd name="connsiteX2" fmla="*/ 298450 w 654050"/>
                <a:gd name="connsiteY2" fmla="*/ 914400 h 914415"/>
                <a:gd name="connsiteX0" fmla="*/ 368300 w 368300"/>
                <a:gd name="connsiteY0" fmla="*/ 0 h 914427"/>
                <a:gd name="connsiteX1" fmla="*/ 0 w 368300"/>
                <a:gd name="connsiteY1" fmla="*/ 417512 h 914427"/>
                <a:gd name="connsiteX2" fmla="*/ 12700 w 368300"/>
                <a:gd name="connsiteY2" fmla="*/ 914400 h 914427"/>
                <a:gd name="connsiteX0" fmla="*/ 355600 w 580294"/>
                <a:gd name="connsiteY0" fmla="*/ 0 h 914434"/>
                <a:gd name="connsiteX1" fmla="*/ 580231 w 580294"/>
                <a:gd name="connsiteY1" fmla="*/ 524668 h 914434"/>
                <a:gd name="connsiteX2" fmla="*/ 0 w 580294"/>
                <a:gd name="connsiteY2" fmla="*/ 914400 h 914434"/>
                <a:gd name="connsiteX0" fmla="*/ 368300 w 368300"/>
                <a:gd name="connsiteY0" fmla="*/ 0 h 914427"/>
                <a:gd name="connsiteX1" fmla="*/ 0 w 368300"/>
                <a:gd name="connsiteY1" fmla="*/ 417512 h 914427"/>
                <a:gd name="connsiteX2" fmla="*/ 12700 w 368300"/>
                <a:gd name="connsiteY2" fmla="*/ 914400 h 914427"/>
                <a:gd name="connsiteX0" fmla="*/ 355600 w 577913"/>
                <a:gd name="connsiteY0" fmla="*/ 0 h 914434"/>
                <a:gd name="connsiteX1" fmla="*/ 577850 w 577913"/>
                <a:gd name="connsiteY1" fmla="*/ 524669 h 914434"/>
                <a:gd name="connsiteX2" fmla="*/ 0 w 577913"/>
                <a:gd name="connsiteY2" fmla="*/ 914400 h 914434"/>
                <a:gd name="connsiteX0" fmla="*/ 355600 w 355600"/>
                <a:gd name="connsiteY0" fmla="*/ 0 h 914428"/>
                <a:gd name="connsiteX1" fmla="*/ 113506 w 355600"/>
                <a:gd name="connsiteY1" fmla="*/ 438944 h 914428"/>
                <a:gd name="connsiteX2" fmla="*/ 0 w 355600"/>
                <a:gd name="connsiteY2" fmla="*/ 914400 h 914428"/>
                <a:gd name="connsiteX0" fmla="*/ 355600 w 582674"/>
                <a:gd name="connsiteY0" fmla="*/ 0 h 914435"/>
                <a:gd name="connsiteX1" fmla="*/ 582612 w 582674"/>
                <a:gd name="connsiteY1" fmla="*/ 527050 h 914435"/>
                <a:gd name="connsiteX2" fmla="*/ 0 w 582674"/>
                <a:gd name="connsiteY2" fmla="*/ 914400 h 914435"/>
                <a:gd name="connsiteX0" fmla="*/ 3541095 w 3768169"/>
                <a:gd name="connsiteY0" fmla="*/ 0 h 864291"/>
                <a:gd name="connsiteX1" fmla="*/ 3768107 w 3768169"/>
                <a:gd name="connsiteY1" fmla="*/ 527050 h 864291"/>
                <a:gd name="connsiteX2" fmla="*/ 2 w 3768169"/>
                <a:gd name="connsiteY2" fmla="*/ 864251 h 864291"/>
                <a:gd name="connsiteX0" fmla="*/ 3541091 w 3798741"/>
                <a:gd name="connsiteY0" fmla="*/ 0 h 864312"/>
                <a:gd name="connsiteX1" fmla="*/ 3798687 w 3798741"/>
                <a:gd name="connsiteY1" fmla="*/ 645441 h 864312"/>
                <a:gd name="connsiteX2" fmla="*/ -2 w 3798741"/>
                <a:gd name="connsiteY2" fmla="*/ 864251 h 864312"/>
                <a:gd name="connsiteX0" fmla="*/ 3800163 w 3800163"/>
                <a:gd name="connsiteY0" fmla="*/ 0 h 894905"/>
                <a:gd name="connsiteX1" fmla="*/ 3798691 w 3800163"/>
                <a:gd name="connsiteY1" fmla="*/ 676033 h 894905"/>
                <a:gd name="connsiteX2" fmla="*/ 2 w 3800163"/>
                <a:gd name="connsiteY2" fmla="*/ 894843 h 894905"/>
                <a:gd name="connsiteX0" fmla="*/ 3911189 w 3911189"/>
                <a:gd name="connsiteY0" fmla="*/ 0 h 681726"/>
                <a:gd name="connsiteX1" fmla="*/ 3909717 w 3911189"/>
                <a:gd name="connsiteY1" fmla="*/ 676033 h 681726"/>
                <a:gd name="connsiteX2" fmla="*/ 0 w 3911189"/>
                <a:gd name="connsiteY2" fmla="*/ 673900 h 681726"/>
                <a:gd name="connsiteX0" fmla="*/ 3911189 w 3911189"/>
                <a:gd name="connsiteY0" fmla="*/ 0 h 673943"/>
                <a:gd name="connsiteX1" fmla="*/ 3567376 w 3911189"/>
                <a:gd name="connsiteY1" fmla="*/ 363313 h 673943"/>
                <a:gd name="connsiteX2" fmla="*/ 0 w 3911189"/>
                <a:gd name="connsiteY2" fmla="*/ 673900 h 673943"/>
                <a:gd name="connsiteX0" fmla="*/ 3911189 w 3911189"/>
                <a:gd name="connsiteY0" fmla="*/ 0 h 679463"/>
                <a:gd name="connsiteX1" fmla="*/ 3909716 w 3911189"/>
                <a:gd name="connsiteY1" fmla="*/ 672634 h 679463"/>
                <a:gd name="connsiteX2" fmla="*/ 0 w 3911189"/>
                <a:gd name="connsiteY2" fmla="*/ 673900 h 679463"/>
                <a:gd name="connsiteX0" fmla="*/ 3911189 w 3911189"/>
                <a:gd name="connsiteY0" fmla="*/ 0 h 679463"/>
                <a:gd name="connsiteX1" fmla="*/ 3909716 w 3911189"/>
                <a:gd name="connsiteY1" fmla="*/ 672634 h 679463"/>
                <a:gd name="connsiteX2" fmla="*/ 0 w 3911189"/>
                <a:gd name="connsiteY2" fmla="*/ 673900 h 679463"/>
                <a:gd name="connsiteX0" fmla="*/ 3911189 w 3911189"/>
                <a:gd name="connsiteY0" fmla="*/ 0 h 679463"/>
                <a:gd name="connsiteX1" fmla="*/ 3909716 w 3911189"/>
                <a:gd name="connsiteY1" fmla="*/ 672634 h 679463"/>
                <a:gd name="connsiteX2" fmla="*/ 0 w 3911189"/>
                <a:gd name="connsiteY2" fmla="*/ 673900 h 679463"/>
                <a:gd name="connsiteX0" fmla="*/ 3911189 w 3912331"/>
                <a:gd name="connsiteY0" fmla="*/ 0 h 673900"/>
                <a:gd name="connsiteX1" fmla="*/ 3909716 w 3912331"/>
                <a:gd name="connsiteY1" fmla="*/ 672634 h 673900"/>
                <a:gd name="connsiteX2" fmla="*/ 0 w 3912331"/>
                <a:gd name="connsiteY2" fmla="*/ 673900 h 673900"/>
                <a:gd name="connsiteX0" fmla="*/ 3911189 w 3912331"/>
                <a:gd name="connsiteY0" fmla="*/ 0 h 673900"/>
                <a:gd name="connsiteX1" fmla="*/ 3909716 w 3912331"/>
                <a:gd name="connsiteY1" fmla="*/ 672634 h 673900"/>
                <a:gd name="connsiteX2" fmla="*/ 0 w 3912331"/>
                <a:gd name="connsiteY2" fmla="*/ 673900 h 673900"/>
              </a:gdLst>
              <a:ahLst/>
              <a:cxnLst>
                <a:cxn ang="0">
                  <a:pos x="connsiteX0" y="connsiteY0"/>
                </a:cxn>
                <a:cxn ang="0">
                  <a:pos x="connsiteX1" y="connsiteY1"/>
                </a:cxn>
                <a:cxn ang="0">
                  <a:pos x="connsiteX2" y="connsiteY2"/>
                </a:cxn>
              </a:cxnLst>
              <a:rect l="l" t="t" r="r" b="b"/>
              <a:pathLst>
                <a:path w="3912331" h="673900">
                  <a:moveTo>
                    <a:pt x="3911189" y="0"/>
                  </a:moveTo>
                  <a:cubicBezTo>
                    <a:pt x="3902722" y="4233"/>
                    <a:pt x="3918157" y="672621"/>
                    <a:pt x="3909716" y="672634"/>
                  </a:cubicBezTo>
                  <a:lnTo>
                    <a:pt x="0" y="673900"/>
                  </a:lnTo>
                </a:path>
              </a:pathLst>
            </a:custGeom>
            <a:noFill/>
            <a:ln w="28575">
              <a:solidFill>
                <a:srgbClr val="FF0000"/>
              </a:solidFill>
              <a:round/>
              <a:headEnd/>
              <a:tailEnd type="triangle" w="lg" len="lg"/>
            </a:ln>
            <a:effectLst>
              <a:prstShdw prst="shdw17" dist="17961" dir="2700000">
                <a:srgbClr val="FF0000">
                  <a:gamma/>
                  <a:shade val="60000"/>
                  <a:invGamma/>
                </a:srgb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25000"/>
                </a:lnSpc>
                <a:spcBef>
                  <a:spcPct val="50000"/>
                </a:spcBef>
                <a:spcAft>
                  <a:spcPct val="0"/>
                </a:spcAft>
                <a:buClr>
                  <a:schemeClr val="accent1"/>
                </a:buClr>
                <a:buSzPct val="50000"/>
                <a:buFont typeface="Wingdings" pitchFamily="2" charset="2"/>
                <a:buChar char="n"/>
                <a:tabLst/>
              </a:pPr>
              <a:endParaRPr kumimoji="0" lang="en-US" sz="2400" b="1" i="0" u="none" strike="noStrike" cap="none" normalizeH="0" baseline="30000" dirty="0">
                <a:ln>
                  <a:noFill/>
                </a:ln>
                <a:solidFill>
                  <a:schemeClr val="tx1"/>
                </a:solidFill>
                <a:effectLst/>
                <a:latin typeface="Arial Narrow" pitchFamily="34" charset="0"/>
              </a:endParaRPr>
            </a:p>
          </p:txBody>
        </p:sp>
      </p:grpSp>
      <p:sp>
        <p:nvSpPr>
          <p:cNvPr id="12" name="AutoShape 6">
            <a:extLst>
              <a:ext uri="{FF2B5EF4-FFF2-40B4-BE49-F238E27FC236}">
                <a16:creationId xmlns:a16="http://schemas.microsoft.com/office/drawing/2014/main" id="{D1C05D2D-4FAD-41AA-9BA2-F9B7B815A68A}"/>
              </a:ext>
            </a:extLst>
          </p:cNvPr>
          <p:cNvSpPr>
            <a:spLocks noChangeArrowheads="1"/>
          </p:cNvSpPr>
          <p:nvPr/>
        </p:nvSpPr>
        <p:spPr bwMode="gray">
          <a:xfrm>
            <a:off x="5334000" y="2052751"/>
            <a:ext cx="3547533" cy="336262"/>
          </a:xfrm>
          <a:prstGeom prst="roundRect">
            <a:avLst>
              <a:gd name="adj" fmla="val 17226"/>
            </a:avLst>
          </a:prstGeom>
          <a:solidFill>
            <a:srgbClr val="FFFFCC"/>
          </a:solidFill>
          <a:ln w="9525">
            <a:solidFill>
              <a:srgbClr val="FFFFFF">
                <a:lumMod val="75000"/>
              </a:srgbClr>
            </a:solidFill>
            <a:round/>
            <a:headEnd/>
            <a:tailEnd/>
          </a:ln>
          <a:effectLst>
            <a:outerShdw blurRad="127000" dist="12700" dir="2700000" sy="-23000" kx="-800400" algn="bl" rotWithShape="0">
              <a:prstClr val="black">
                <a:alpha val="20000"/>
              </a:prstClr>
            </a:outerShdw>
          </a:effectLst>
          <a:scene3d>
            <a:camera prst="orthographicFront"/>
            <a:lightRig rig="threePt" dir="t"/>
          </a:scene3d>
          <a:sp3d>
            <a:bevelT/>
          </a:sp3d>
        </p:spPr>
        <p:txBody>
          <a:bodyPr wrap="square" tIns="45720" bIns="9144" anchor="ctr" anchorCtr="0">
            <a:spAutoFit/>
          </a:bodyPr>
          <a:lstStyle/>
          <a:p>
            <a:pPr marL="0" marR="0" lvl="0" indent="0" algn="l" defTabSz="914400" eaLnBrk="1" fontAlgn="auto" latinLnBrk="0" hangingPunct="1">
              <a:lnSpc>
                <a:spcPct val="85000"/>
              </a:lnSpc>
              <a:spcBef>
                <a:spcPts val="0"/>
              </a:spcBef>
              <a:spcAft>
                <a:spcPts val="0"/>
              </a:spcAft>
              <a:buClrTx/>
              <a:buSzTx/>
              <a:buFontTx/>
              <a:buNone/>
              <a:tabLst/>
              <a:defRPr/>
            </a:pPr>
            <a:r>
              <a:rPr lang="en-US" sz="1900" kern="0" dirty="0">
                <a:solidFill>
                  <a:srgbClr val="00589A"/>
                </a:solidFill>
                <a:latin typeface="Arial" charset="0"/>
              </a:rPr>
              <a:t>Location of the Archives</a:t>
            </a:r>
            <a:endParaRPr kumimoji="0" lang="en-US" sz="1900" b="0" i="0" u="none" strike="noStrike" kern="0" cap="none" spc="0" normalizeH="0" baseline="0" noProof="0" dirty="0">
              <a:ln>
                <a:noFill/>
              </a:ln>
              <a:solidFill>
                <a:srgbClr val="00589A"/>
              </a:solidFill>
              <a:effectLst/>
              <a:uLnTx/>
              <a:uFillTx/>
              <a:latin typeface="Arial" charset="0"/>
            </a:endParaRPr>
          </a:p>
        </p:txBody>
      </p:sp>
      <p:grpSp>
        <p:nvGrpSpPr>
          <p:cNvPr id="13" name="Group 12">
            <a:extLst>
              <a:ext uri="{FF2B5EF4-FFF2-40B4-BE49-F238E27FC236}">
                <a16:creationId xmlns:a16="http://schemas.microsoft.com/office/drawing/2014/main" id="{4F68B639-AEA1-4B55-9E90-1CD2888AEFEA}"/>
              </a:ext>
            </a:extLst>
          </p:cNvPr>
          <p:cNvGrpSpPr/>
          <p:nvPr/>
        </p:nvGrpSpPr>
        <p:grpSpPr>
          <a:xfrm flipH="1" flipV="1">
            <a:off x="3962400" y="2843887"/>
            <a:ext cx="2133600" cy="159312"/>
            <a:chOff x="6133525" y="3157282"/>
            <a:chExt cx="1434755" cy="2229292"/>
          </a:xfrm>
        </p:grpSpPr>
        <p:sp>
          <p:nvSpPr>
            <p:cNvPr id="14" name="Freeform 64">
              <a:extLst>
                <a:ext uri="{FF2B5EF4-FFF2-40B4-BE49-F238E27FC236}">
                  <a16:creationId xmlns:a16="http://schemas.microsoft.com/office/drawing/2014/main" id="{7B87E686-1A93-4423-A34B-4C2582F5AECB}"/>
                </a:ext>
              </a:extLst>
            </p:cNvPr>
            <p:cNvSpPr/>
            <p:nvPr/>
          </p:nvSpPr>
          <p:spPr>
            <a:xfrm flipH="1" flipV="1">
              <a:off x="6133525" y="3157282"/>
              <a:ext cx="1416473" cy="2229292"/>
            </a:xfrm>
            <a:custGeom>
              <a:avLst/>
              <a:gdLst>
                <a:gd name="connsiteX0" fmla="*/ 368359 w 368359"/>
                <a:gd name="connsiteY0" fmla="*/ 26007 h 940407"/>
                <a:gd name="connsiteX1" fmla="*/ 304859 w 368359"/>
                <a:gd name="connsiteY1" fmla="*/ 607 h 940407"/>
                <a:gd name="connsiteX2" fmla="*/ 139759 w 368359"/>
                <a:gd name="connsiteY2" fmla="*/ 102207 h 940407"/>
                <a:gd name="connsiteX3" fmla="*/ 101659 w 368359"/>
                <a:gd name="connsiteY3" fmla="*/ 191107 h 940407"/>
                <a:gd name="connsiteX4" fmla="*/ 76259 w 368359"/>
                <a:gd name="connsiteY4" fmla="*/ 229207 h 940407"/>
                <a:gd name="connsiteX5" fmla="*/ 25459 w 368359"/>
                <a:gd name="connsiteY5" fmla="*/ 343507 h 940407"/>
                <a:gd name="connsiteX6" fmla="*/ 59 w 368359"/>
                <a:gd name="connsiteY6" fmla="*/ 470507 h 940407"/>
                <a:gd name="connsiteX7" fmla="*/ 12759 w 368359"/>
                <a:gd name="connsiteY7" fmla="*/ 940407 h 940407"/>
                <a:gd name="connsiteX0" fmla="*/ 368359 w 368359"/>
                <a:gd name="connsiteY0" fmla="*/ 0 h 914400"/>
                <a:gd name="connsiteX1" fmla="*/ 139759 w 368359"/>
                <a:gd name="connsiteY1" fmla="*/ 76200 h 914400"/>
                <a:gd name="connsiteX2" fmla="*/ 101659 w 368359"/>
                <a:gd name="connsiteY2" fmla="*/ 165100 h 914400"/>
                <a:gd name="connsiteX3" fmla="*/ 76259 w 368359"/>
                <a:gd name="connsiteY3" fmla="*/ 203200 h 914400"/>
                <a:gd name="connsiteX4" fmla="*/ 25459 w 368359"/>
                <a:gd name="connsiteY4" fmla="*/ 317500 h 914400"/>
                <a:gd name="connsiteX5" fmla="*/ 59 w 368359"/>
                <a:gd name="connsiteY5" fmla="*/ 444500 h 914400"/>
                <a:gd name="connsiteX6" fmla="*/ 12759 w 368359"/>
                <a:gd name="connsiteY6" fmla="*/ 914400 h 914400"/>
                <a:gd name="connsiteX0" fmla="*/ 368359 w 368359"/>
                <a:gd name="connsiteY0" fmla="*/ 0 h 914400"/>
                <a:gd name="connsiteX1" fmla="*/ 101659 w 368359"/>
                <a:gd name="connsiteY1" fmla="*/ 165100 h 914400"/>
                <a:gd name="connsiteX2" fmla="*/ 76259 w 368359"/>
                <a:gd name="connsiteY2" fmla="*/ 203200 h 914400"/>
                <a:gd name="connsiteX3" fmla="*/ 25459 w 368359"/>
                <a:gd name="connsiteY3" fmla="*/ 317500 h 914400"/>
                <a:gd name="connsiteX4" fmla="*/ 59 w 368359"/>
                <a:gd name="connsiteY4" fmla="*/ 444500 h 914400"/>
                <a:gd name="connsiteX5" fmla="*/ 12759 w 368359"/>
                <a:gd name="connsiteY5"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71058 w 371058"/>
                <a:gd name="connsiteY0" fmla="*/ 0 h 914400"/>
                <a:gd name="connsiteX1" fmla="*/ 78958 w 371058"/>
                <a:gd name="connsiteY1" fmla="*/ 203200 h 914400"/>
                <a:gd name="connsiteX2" fmla="*/ 2758 w 371058"/>
                <a:gd name="connsiteY2" fmla="*/ 444500 h 914400"/>
                <a:gd name="connsiteX3" fmla="*/ 15458 w 371058"/>
                <a:gd name="connsiteY3"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437458"/>
                <a:gd name="connsiteY0" fmla="*/ 0 h 914400"/>
                <a:gd name="connsiteX1" fmla="*/ 437357 w 437458"/>
                <a:gd name="connsiteY1" fmla="*/ 505619 h 914400"/>
                <a:gd name="connsiteX2" fmla="*/ 0 w 437458"/>
                <a:gd name="connsiteY2" fmla="*/ 914400 h 914400"/>
                <a:gd name="connsiteX0" fmla="*/ 355600 w 437512"/>
                <a:gd name="connsiteY0" fmla="*/ 0 h 914400"/>
                <a:gd name="connsiteX1" fmla="*/ 437357 w 437512"/>
                <a:gd name="connsiteY1" fmla="*/ 505619 h 914400"/>
                <a:gd name="connsiteX2" fmla="*/ 0 w 437512"/>
                <a:gd name="connsiteY2" fmla="*/ 914400 h 914400"/>
                <a:gd name="connsiteX0" fmla="*/ 355600 w 437512"/>
                <a:gd name="connsiteY0" fmla="*/ 0 h 914433"/>
                <a:gd name="connsiteX1" fmla="*/ 437357 w 437512"/>
                <a:gd name="connsiteY1" fmla="*/ 505619 h 914433"/>
                <a:gd name="connsiteX2" fmla="*/ 0 w 437512"/>
                <a:gd name="connsiteY2" fmla="*/ 914400 h 914433"/>
                <a:gd name="connsiteX0" fmla="*/ 751681 w 751681"/>
                <a:gd name="connsiteY0" fmla="*/ 0 h 914458"/>
                <a:gd name="connsiteX1" fmla="*/ 0 w 751681"/>
                <a:gd name="connsiteY1" fmla="*/ 679450 h 914458"/>
                <a:gd name="connsiteX2" fmla="*/ 396081 w 751681"/>
                <a:gd name="connsiteY2" fmla="*/ 914400 h 914458"/>
                <a:gd name="connsiteX0" fmla="*/ 654050 w 654050"/>
                <a:gd name="connsiteY0" fmla="*/ 0 h 914415"/>
                <a:gd name="connsiteX1" fmla="*/ 0 w 654050"/>
                <a:gd name="connsiteY1" fmla="*/ 15081 h 914415"/>
                <a:gd name="connsiteX2" fmla="*/ 298450 w 654050"/>
                <a:gd name="connsiteY2" fmla="*/ 914400 h 914415"/>
                <a:gd name="connsiteX0" fmla="*/ 368300 w 368300"/>
                <a:gd name="connsiteY0" fmla="*/ 0 h 914427"/>
                <a:gd name="connsiteX1" fmla="*/ 0 w 368300"/>
                <a:gd name="connsiteY1" fmla="*/ 417512 h 914427"/>
                <a:gd name="connsiteX2" fmla="*/ 12700 w 368300"/>
                <a:gd name="connsiteY2" fmla="*/ 914400 h 914427"/>
                <a:gd name="connsiteX0" fmla="*/ 355600 w 585054"/>
                <a:gd name="connsiteY0" fmla="*/ 0 h 914434"/>
                <a:gd name="connsiteX1" fmla="*/ 584993 w 585054"/>
                <a:gd name="connsiteY1" fmla="*/ 524668 h 914434"/>
                <a:gd name="connsiteX2" fmla="*/ 0 w 585054"/>
                <a:gd name="connsiteY2" fmla="*/ 914400 h 914434"/>
                <a:gd name="connsiteX0" fmla="*/ 3456065 w 3685519"/>
                <a:gd name="connsiteY0" fmla="*/ 0 h 859213"/>
                <a:gd name="connsiteX1" fmla="*/ 3685458 w 3685519"/>
                <a:gd name="connsiteY1" fmla="*/ 524668 h 859213"/>
                <a:gd name="connsiteX2" fmla="*/ 1 w 3685519"/>
                <a:gd name="connsiteY2" fmla="*/ 859173 h 859213"/>
                <a:gd name="connsiteX0" fmla="*/ 3456065 w 3691390"/>
                <a:gd name="connsiteY0" fmla="*/ 0 h 859234"/>
                <a:gd name="connsiteX1" fmla="*/ 3691330 w 3691390"/>
                <a:gd name="connsiteY1" fmla="*/ 636522 h 859234"/>
                <a:gd name="connsiteX2" fmla="*/ 1 w 3691390"/>
                <a:gd name="connsiteY2" fmla="*/ 859173 h 859234"/>
                <a:gd name="connsiteX0" fmla="*/ 4316543 w 4316543"/>
                <a:gd name="connsiteY0" fmla="*/ 0 h 835440"/>
                <a:gd name="connsiteX1" fmla="*/ 3691330 w 4316543"/>
                <a:gd name="connsiteY1" fmla="*/ 612728 h 835440"/>
                <a:gd name="connsiteX2" fmla="*/ 1 w 4316543"/>
                <a:gd name="connsiteY2" fmla="*/ 835379 h 835440"/>
                <a:gd name="connsiteX0" fmla="*/ 3715135 w 3715135"/>
                <a:gd name="connsiteY0" fmla="*/ 0 h 893225"/>
                <a:gd name="connsiteX1" fmla="*/ 3691330 w 3715135"/>
                <a:gd name="connsiteY1" fmla="*/ 670513 h 893225"/>
                <a:gd name="connsiteX2" fmla="*/ 1 w 3715135"/>
                <a:gd name="connsiteY2" fmla="*/ 893164 h 893225"/>
                <a:gd name="connsiteX0" fmla="*/ 3863174 w 3863174"/>
                <a:gd name="connsiteY0" fmla="*/ 0 h 679156"/>
                <a:gd name="connsiteX1" fmla="*/ 3839369 w 3863174"/>
                <a:gd name="connsiteY1" fmla="*/ 670513 h 679156"/>
                <a:gd name="connsiteX2" fmla="*/ 0 w 3863174"/>
                <a:gd name="connsiteY2" fmla="*/ 675619 h 679156"/>
                <a:gd name="connsiteX0" fmla="*/ 3807657 w 3807657"/>
                <a:gd name="connsiteY0" fmla="*/ 0 h 684018"/>
                <a:gd name="connsiteX1" fmla="*/ 3783852 w 3807657"/>
                <a:gd name="connsiteY1" fmla="*/ 670513 h 684018"/>
                <a:gd name="connsiteX2" fmla="*/ 0 w 3807657"/>
                <a:gd name="connsiteY2" fmla="*/ 682418 h 684018"/>
                <a:gd name="connsiteX0" fmla="*/ 3853922 w 3853922"/>
                <a:gd name="connsiteY0" fmla="*/ 0 h 686997"/>
                <a:gd name="connsiteX1" fmla="*/ 3830117 w 3853922"/>
                <a:gd name="connsiteY1" fmla="*/ 670513 h 686997"/>
                <a:gd name="connsiteX2" fmla="*/ 0 w 3853922"/>
                <a:gd name="connsiteY2" fmla="*/ 685818 h 686997"/>
                <a:gd name="connsiteX0" fmla="*/ 3890932 w 3890932"/>
                <a:gd name="connsiteY0" fmla="*/ 0 h 686997"/>
                <a:gd name="connsiteX1" fmla="*/ 3867127 w 3890932"/>
                <a:gd name="connsiteY1" fmla="*/ 670513 h 686997"/>
                <a:gd name="connsiteX2" fmla="*/ 0 w 3890932"/>
                <a:gd name="connsiteY2" fmla="*/ 685818 h 686997"/>
                <a:gd name="connsiteX0" fmla="*/ 3946445 w 3946445"/>
                <a:gd name="connsiteY0" fmla="*/ 0 h 681344"/>
                <a:gd name="connsiteX1" fmla="*/ 3922640 w 3946445"/>
                <a:gd name="connsiteY1" fmla="*/ 670513 h 681344"/>
                <a:gd name="connsiteX2" fmla="*/ 0 w 3946445"/>
                <a:gd name="connsiteY2" fmla="*/ 679019 h 681344"/>
                <a:gd name="connsiteX0" fmla="*/ 3946445 w 4015343"/>
                <a:gd name="connsiteY0" fmla="*/ 0 h 959797"/>
                <a:gd name="connsiteX1" fmla="*/ 4015165 w 4015343"/>
                <a:gd name="connsiteY1" fmla="*/ 959438 h 959797"/>
                <a:gd name="connsiteX2" fmla="*/ 0 w 4015343"/>
                <a:gd name="connsiteY2" fmla="*/ 679019 h 959797"/>
                <a:gd name="connsiteX0" fmla="*/ 3946445 w 3951173"/>
                <a:gd name="connsiteY0" fmla="*/ 0 h 689060"/>
                <a:gd name="connsiteX1" fmla="*/ 3950400 w 3951173"/>
                <a:gd name="connsiteY1" fmla="*/ 684108 h 689060"/>
                <a:gd name="connsiteX2" fmla="*/ 0 w 3951173"/>
                <a:gd name="connsiteY2" fmla="*/ 679019 h 689060"/>
                <a:gd name="connsiteX0" fmla="*/ 3946445 w 3951173"/>
                <a:gd name="connsiteY0" fmla="*/ 0 h 684108"/>
                <a:gd name="connsiteX1" fmla="*/ 3950400 w 3951173"/>
                <a:gd name="connsiteY1" fmla="*/ 684108 h 684108"/>
                <a:gd name="connsiteX2" fmla="*/ 0 w 3951173"/>
                <a:gd name="connsiteY2" fmla="*/ 679019 h 684108"/>
                <a:gd name="connsiteX0" fmla="*/ 3946445 w 3951173"/>
                <a:gd name="connsiteY0" fmla="*/ 0 h 684108"/>
                <a:gd name="connsiteX1" fmla="*/ 3950400 w 3951173"/>
                <a:gd name="connsiteY1" fmla="*/ 684108 h 684108"/>
                <a:gd name="connsiteX2" fmla="*/ 0 w 3951173"/>
                <a:gd name="connsiteY2" fmla="*/ 679019 h 684108"/>
                <a:gd name="connsiteX0" fmla="*/ 3946445 w 3952453"/>
                <a:gd name="connsiteY0" fmla="*/ 0 h 684108"/>
                <a:gd name="connsiteX1" fmla="*/ 3950400 w 3952453"/>
                <a:gd name="connsiteY1" fmla="*/ 684108 h 684108"/>
                <a:gd name="connsiteX2" fmla="*/ 0 w 3952453"/>
                <a:gd name="connsiteY2" fmla="*/ 679019 h 684108"/>
                <a:gd name="connsiteX0" fmla="*/ 3946445 w 3952450"/>
                <a:gd name="connsiteY0" fmla="*/ 0 h 704227"/>
                <a:gd name="connsiteX1" fmla="*/ 3950400 w 3952450"/>
                <a:gd name="connsiteY1" fmla="*/ 684108 h 704227"/>
                <a:gd name="connsiteX2" fmla="*/ 0 w 3952450"/>
                <a:gd name="connsiteY2" fmla="*/ 679019 h 704227"/>
                <a:gd name="connsiteX0" fmla="*/ 3946445 w 3952453"/>
                <a:gd name="connsiteY0" fmla="*/ 0 h 684108"/>
                <a:gd name="connsiteX1" fmla="*/ 3950400 w 3952453"/>
                <a:gd name="connsiteY1" fmla="*/ 684108 h 684108"/>
                <a:gd name="connsiteX2" fmla="*/ 0 w 3952453"/>
                <a:gd name="connsiteY2" fmla="*/ 679019 h 684108"/>
                <a:gd name="connsiteX0" fmla="*/ 3946445 w 3952453"/>
                <a:gd name="connsiteY0" fmla="*/ 0 h 684108"/>
                <a:gd name="connsiteX1" fmla="*/ 3950400 w 3952453"/>
                <a:gd name="connsiteY1" fmla="*/ 684108 h 684108"/>
                <a:gd name="connsiteX2" fmla="*/ 0 w 3952453"/>
                <a:gd name="connsiteY2" fmla="*/ 679019 h 684108"/>
                <a:gd name="connsiteX0" fmla="*/ 3946445 w 3952453"/>
                <a:gd name="connsiteY0" fmla="*/ 0 h 684108"/>
                <a:gd name="connsiteX1" fmla="*/ 3950400 w 3952453"/>
                <a:gd name="connsiteY1" fmla="*/ 684108 h 684108"/>
                <a:gd name="connsiteX2" fmla="*/ 0 w 3952453"/>
                <a:gd name="connsiteY2" fmla="*/ 679019 h 684108"/>
                <a:gd name="connsiteX0" fmla="*/ 3909691 w 4200369"/>
                <a:gd name="connsiteY0" fmla="*/ 0 h 733481"/>
                <a:gd name="connsiteX1" fmla="*/ 3913646 w 4200369"/>
                <a:gd name="connsiteY1" fmla="*/ 684108 h 733481"/>
                <a:gd name="connsiteX2" fmla="*/ 0 w 4200369"/>
                <a:gd name="connsiteY2" fmla="*/ 679019 h 733481"/>
                <a:gd name="connsiteX0" fmla="*/ 3909691 w 4200369"/>
                <a:gd name="connsiteY0" fmla="*/ 0 h 733481"/>
                <a:gd name="connsiteX1" fmla="*/ 3913646 w 4200369"/>
                <a:gd name="connsiteY1" fmla="*/ 684108 h 733481"/>
                <a:gd name="connsiteX2" fmla="*/ 0 w 4200369"/>
                <a:gd name="connsiteY2" fmla="*/ 679019 h 733481"/>
                <a:gd name="connsiteX0" fmla="*/ 3909691 w 4200369"/>
                <a:gd name="connsiteY0" fmla="*/ 0 h 684108"/>
                <a:gd name="connsiteX1" fmla="*/ 3913646 w 4200369"/>
                <a:gd name="connsiteY1" fmla="*/ 684108 h 684108"/>
                <a:gd name="connsiteX2" fmla="*/ 0 w 4200369"/>
                <a:gd name="connsiteY2" fmla="*/ 679019 h 684108"/>
                <a:gd name="connsiteX0" fmla="*/ 3909691 w 3913647"/>
                <a:gd name="connsiteY0" fmla="*/ 0 h 684108"/>
                <a:gd name="connsiteX1" fmla="*/ 3913646 w 3913647"/>
                <a:gd name="connsiteY1" fmla="*/ 684108 h 684108"/>
                <a:gd name="connsiteX2" fmla="*/ 0 w 3913647"/>
                <a:gd name="connsiteY2" fmla="*/ 679019 h 684108"/>
                <a:gd name="connsiteX0" fmla="*/ 3909691 w 3913647"/>
                <a:gd name="connsiteY0" fmla="*/ 0 h 684108"/>
                <a:gd name="connsiteX1" fmla="*/ 3913646 w 3913647"/>
                <a:gd name="connsiteY1" fmla="*/ 684108 h 684108"/>
                <a:gd name="connsiteX2" fmla="*/ 0 w 3913647"/>
                <a:gd name="connsiteY2" fmla="*/ 683918 h 684108"/>
                <a:gd name="connsiteX0" fmla="*/ 3821482 w 3825438"/>
                <a:gd name="connsiteY0" fmla="*/ 0 h 684735"/>
                <a:gd name="connsiteX1" fmla="*/ 3825437 w 3825438"/>
                <a:gd name="connsiteY1" fmla="*/ 684108 h 684735"/>
                <a:gd name="connsiteX2" fmla="*/ 0 w 3825438"/>
                <a:gd name="connsiteY2" fmla="*/ 684735 h 684735"/>
                <a:gd name="connsiteX0" fmla="*/ 3880287 w 3884243"/>
                <a:gd name="connsiteY0" fmla="*/ 0 h 684735"/>
                <a:gd name="connsiteX1" fmla="*/ 3884242 w 3884243"/>
                <a:gd name="connsiteY1" fmla="*/ 684108 h 684735"/>
                <a:gd name="connsiteX2" fmla="*/ 0 w 3884243"/>
                <a:gd name="connsiteY2" fmla="*/ 684735 h 684735"/>
                <a:gd name="connsiteX0" fmla="*/ 3902341 w 3906297"/>
                <a:gd name="connsiteY0" fmla="*/ 0 h 684735"/>
                <a:gd name="connsiteX1" fmla="*/ 3906296 w 3906297"/>
                <a:gd name="connsiteY1" fmla="*/ 684108 h 684735"/>
                <a:gd name="connsiteX2" fmla="*/ 0 w 3906297"/>
                <a:gd name="connsiteY2" fmla="*/ 684735 h 684735"/>
                <a:gd name="connsiteX0" fmla="*/ 3931744 w 3931744"/>
                <a:gd name="connsiteY0" fmla="*/ 0 h 684735"/>
                <a:gd name="connsiteX1" fmla="*/ 3906296 w 3931744"/>
                <a:gd name="connsiteY1" fmla="*/ 684108 h 684735"/>
                <a:gd name="connsiteX2" fmla="*/ 0 w 3931744"/>
                <a:gd name="connsiteY2" fmla="*/ 684735 h 684735"/>
                <a:gd name="connsiteX0" fmla="*/ 3917043 w 3917043"/>
                <a:gd name="connsiteY0" fmla="*/ 0 h 684735"/>
                <a:gd name="connsiteX1" fmla="*/ 3906296 w 3917043"/>
                <a:gd name="connsiteY1" fmla="*/ 684108 h 684735"/>
                <a:gd name="connsiteX2" fmla="*/ 0 w 3917043"/>
                <a:gd name="connsiteY2" fmla="*/ 684735 h 684735"/>
                <a:gd name="connsiteX0" fmla="*/ 3917043 w 3917043"/>
                <a:gd name="connsiteY0" fmla="*/ 0 h 684735"/>
                <a:gd name="connsiteX1" fmla="*/ 3906296 w 3917043"/>
                <a:gd name="connsiteY1" fmla="*/ 684108 h 684735"/>
                <a:gd name="connsiteX2" fmla="*/ 0 w 3917043"/>
                <a:gd name="connsiteY2" fmla="*/ 684735 h 684735"/>
              </a:gdLst>
              <a:ahLst/>
              <a:cxnLst>
                <a:cxn ang="0">
                  <a:pos x="connsiteX0" y="connsiteY0"/>
                </a:cxn>
                <a:cxn ang="0">
                  <a:pos x="connsiteX1" y="connsiteY1"/>
                </a:cxn>
                <a:cxn ang="0">
                  <a:pos x="connsiteX2" y="connsiteY2"/>
                </a:cxn>
              </a:cxnLst>
              <a:rect l="l" t="t" r="r" b="b"/>
              <a:pathLst>
                <a:path w="3917043" h="684735">
                  <a:moveTo>
                    <a:pt x="3917043" y="0"/>
                  </a:moveTo>
                  <a:cubicBezTo>
                    <a:pt x="3908575" y="42607"/>
                    <a:pt x="3903700" y="635438"/>
                    <a:pt x="3906296" y="684108"/>
                  </a:cubicBezTo>
                  <a:lnTo>
                    <a:pt x="0" y="684735"/>
                  </a:lnTo>
                </a:path>
              </a:pathLst>
            </a:custGeom>
            <a:noFill/>
            <a:ln w="28575">
              <a:solidFill>
                <a:srgbClr val="FFCDCD"/>
              </a:solidFill>
              <a:round/>
              <a:headEnd/>
              <a:tailEnd type="triangle" w="lg" len="lg"/>
            </a:ln>
            <a:effectLst>
              <a:outerShdw blurRad="88900" dist="889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25000"/>
                </a:lnSpc>
                <a:spcBef>
                  <a:spcPct val="50000"/>
                </a:spcBef>
                <a:spcAft>
                  <a:spcPct val="0"/>
                </a:spcAft>
                <a:buClr>
                  <a:schemeClr val="accent1"/>
                </a:buClr>
                <a:buSzPct val="50000"/>
                <a:buFont typeface="Wingdings" pitchFamily="2" charset="2"/>
                <a:buChar char="n"/>
                <a:tabLst/>
              </a:pPr>
              <a:endParaRPr kumimoji="0" lang="en-US" sz="2400" b="1" i="0" u="none" strike="noStrike" cap="none" normalizeH="0" baseline="30000" dirty="0">
                <a:ln>
                  <a:noFill/>
                </a:ln>
                <a:solidFill>
                  <a:schemeClr val="tx1"/>
                </a:solidFill>
                <a:effectLst/>
                <a:latin typeface="Arial Narrow" pitchFamily="34" charset="0"/>
              </a:endParaRPr>
            </a:p>
          </p:txBody>
        </p:sp>
        <p:sp>
          <p:nvSpPr>
            <p:cNvPr id="15" name="Freeform 65">
              <a:extLst>
                <a:ext uri="{FF2B5EF4-FFF2-40B4-BE49-F238E27FC236}">
                  <a16:creationId xmlns:a16="http://schemas.microsoft.com/office/drawing/2014/main" id="{0127882C-3191-4623-9624-2A7EE134871D}"/>
                </a:ext>
              </a:extLst>
            </p:cNvPr>
            <p:cNvSpPr/>
            <p:nvPr/>
          </p:nvSpPr>
          <p:spPr>
            <a:xfrm flipH="1" flipV="1">
              <a:off x="6153516" y="3181476"/>
              <a:ext cx="1414764" cy="2194015"/>
            </a:xfrm>
            <a:custGeom>
              <a:avLst/>
              <a:gdLst>
                <a:gd name="connsiteX0" fmla="*/ 368359 w 368359"/>
                <a:gd name="connsiteY0" fmla="*/ 26007 h 940407"/>
                <a:gd name="connsiteX1" fmla="*/ 304859 w 368359"/>
                <a:gd name="connsiteY1" fmla="*/ 607 h 940407"/>
                <a:gd name="connsiteX2" fmla="*/ 139759 w 368359"/>
                <a:gd name="connsiteY2" fmla="*/ 102207 h 940407"/>
                <a:gd name="connsiteX3" fmla="*/ 101659 w 368359"/>
                <a:gd name="connsiteY3" fmla="*/ 191107 h 940407"/>
                <a:gd name="connsiteX4" fmla="*/ 76259 w 368359"/>
                <a:gd name="connsiteY4" fmla="*/ 229207 h 940407"/>
                <a:gd name="connsiteX5" fmla="*/ 25459 w 368359"/>
                <a:gd name="connsiteY5" fmla="*/ 343507 h 940407"/>
                <a:gd name="connsiteX6" fmla="*/ 59 w 368359"/>
                <a:gd name="connsiteY6" fmla="*/ 470507 h 940407"/>
                <a:gd name="connsiteX7" fmla="*/ 12759 w 368359"/>
                <a:gd name="connsiteY7" fmla="*/ 940407 h 940407"/>
                <a:gd name="connsiteX0" fmla="*/ 368359 w 368359"/>
                <a:gd name="connsiteY0" fmla="*/ 0 h 914400"/>
                <a:gd name="connsiteX1" fmla="*/ 139759 w 368359"/>
                <a:gd name="connsiteY1" fmla="*/ 76200 h 914400"/>
                <a:gd name="connsiteX2" fmla="*/ 101659 w 368359"/>
                <a:gd name="connsiteY2" fmla="*/ 165100 h 914400"/>
                <a:gd name="connsiteX3" fmla="*/ 76259 w 368359"/>
                <a:gd name="connsiteY3" fmla="*/ 203200 h 914400"/>
                <a:gd name="connsiteX4" fmla="*/ 25459 w 368359"/>
                <a:gd name="connsiteY4" fmla="*/ 317500 h 914400"/>
                <a:gd name="connsiteX5" fmla="*/ 59 w 368359"/>
                <a:gd name="connsiteY5" fmla="*/ 444500 h 914400"/>
                <a:gd name="connsiteX6" fmla="*/ 12759 w 368359"/>
                <a:gd name="connsiteY6" fmla="*/ 914400 h 914400"/>
                <a:gd name="connsiteX0" fmla="*/ 368359 w 368359"/>
                <a:gd name="connsiteY0" fmla="*/ 0 h 914400"/>
                <a:gd name="connsiteX1" fmla="*/ 101659 w 368359"/>
                <a:gd name="connsiteY1" fmla="*/ 165100 h 914400"/>
                <a:gd name="connsiteX2" fmla="*/ 76259 w 368359"/>
                <a:gd name="connsiteY2" fmla="*/ 203200 h 914400"/>
                <a:gd name="connsiteX3" fmla="*/ 25459 w 368359"/>
                <a:gd name="connsiteY3" fmla="*/ 317500 h 914400"/>
                <a:gd name="connsiteX4" fmla="*/ 59 w 368359"/>
                <a:gd name="connsiteY4" fmla="*/ 444500 h 914400"/>
                <a:gd name="connsiteX5" fmla="*/ 12759 w 368359"/>
                <a:gd name="connsiteY5"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71058 w 371058"/>
                <a:gd name="connsiteY0" fmla="*/ 0 h 914400"/>
                <a:gd name="connsiteX1" fmla="*/ 78958 w 371058"/>
                <a:gd name="connsiteY1" fmla="*/ 203200 h 914400"/>
                <a:gd name="connsiteX2" fmla="*/ 2758 w 371058"/>
                <a:gd name="connsiteY2" fmla="*/ 444500 h 914400"/>
                <a:gd name="connsiteX3" fmla="*/ 15458 w 371058"/>
                <a:gd name="connsiteY3"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437458"/>
                <a:gd name="connsiteY0" fmla="*/ 0 h 914400"/>
                <a:gd name="connsiteX1" fmla="*/ 437357 w 437458"/>
                <a:gd name="connsiteY1" fmla="*/ 505619 h 914400"/>
                <a:gd name="connsiteX2" fmla="*/ 0 w 437458"/>
                <a:gd name="connsiteY2" fmla="*/ 914400 h 914400"/>
                <a:gd name="connsiteX0" fmla="*/ 355600 w 437512"/>
                <a:gd name="connsiteY0" fmla="*/ 0 h 914400"/>
                <a:gd name="connsiteX1" fmla="*/ 437357 w 437512"/>
                <a:gd name="connsiteY1" fmla="*/ 505619 h 914400"/>
                <a:gd name="connsiteX2" fmla="*/ 0 w 437512"/>
                <a:gd name="connsiteY2" fmla="*/ 914400 h 914400"/>
                <a:gd name="connsiteX0" fmla="*/ 355600 w 437512"/>
                <a:gd name="connsiteY0" fmla="*/ 0 h 914433"/>
                <a:gd name="connsiteX1" fmla="*/ 437357 w 437512"/>
                <a:gd name="connsiteY1" fmla="*/ 505619 h 914433"/>
                <a:gd name="connsiteX2" fmla="*/ 0 w 437512"/>
                <a:gd name="connsiteY2" fmla="*/ 914400 h 914433"/>
                <a:gd name="connsiteX0" fmla="*/ 751681 w 751681"/>
                <a:gd name="connsiteY0" fmla="*/ 0 h 914458"/>
                <a:gd name="connsiteX1" fmla="*/ 0 w 751681"/>
                <a:gd name="connsiteY1" fmla="*/ 679450 h 914458"/>
                <a:gd name="connsiteX2" fmla="*/ 396081 w 751681"/>
                <a:gd name="connsiteY2" fmla="*/ 914400 h 914458"/>
                <a:gd name="connsiteX0" fmla="*/ 654050 w 654050"/>
                <a:gd name="connsiteY0" fmla="*/ 0 h 914415"/>
                <a:gd name="connsiteX1" fmla="*/ 0 w 654050"/>
                <a:gd name="connsiteY1" fmla="*/ 15081 h 914415"/>
                <a:gd name="connsiteX2" fmla="*/ 298450 w 654050"/>
                <a:gd name="connsiteY2" fmla="*/ 914400 h 914415"/>
                <a:gd name="connsiteX0" fmla="*/ 368300 w 368300"/>
                <a:gd name="connsiteY0" fmla="*/ 0 h 914427"/>
                <a:gd name="connsiteX1" fmla="*/ 0 w 368300"/>
                <a:gd name="connsiteY1" fmla="*/ 417512 h 914427"/>
                <a:gd name="connsiteX2" fmla="*/ 12700 w 368300"/>
                <a:gd name="connsiteY2" fmla="*/ 914400 h 914427"/>
                <a:gd name="connsiteX0" fmla="*/ 355600 w 580294"/>
                <a:gd name="connsiteY0" fmla="*/ 0 h 914434"/>
                <a:gd name="connsiteX1" fmla="*/ 580231 w 580294"/>
                <a:gd name="connsiteY1" fmla="*/ 524668 h 914434"/>
                <a:gd name="connsiteX2" fmla="*/ 0 w 580294"/>
                <a:gd name="connsiteY2" fmla="*/ 914400 h 914434"/>
                <a:gd name="connsiteX0" fmla="*/ 368300 w 368300"/>
                <a:gd name="connsiteY0" fmla="*/ 0 h 914427"/>
                <a:gd name="connsiteX1" fmla="*/ 0 w 368300"/>
                <a:gd name="connsiteY1" fmla="*/ 417512 h 914427"/>
                <a:gd name="connsiteX2" fmla="*/ 12700 w 368300"/>
                <a:gd name="connsiteY2" fmla="*/ 914400 h 914427"/>
                <a:gd name="connsiteX0" fmla="*/ 355600 w 577913"/>
                <a:gd name="connsiteY0" fmla="*/ 0 h 914434"/>
                <a:gd name="connsiteX1" fmla="*/ 577850 w 577913"/>
                <a:gd name="connsiteY1" fmla="*/ 524669 h 914434"/>
                <a:gd name="connsiteX2" fmla="*/ 0 w 577913"/>
                <a:gd name="connsiteY2" fmla="*/ 914400 h 914434"/>
                <a:gd name="connsiteX0" fmla="*/ 355600 w 355600"/>
                <a:gd name="connsiteY0" fmla="*/ 0 h 914428"/>
                <a:gd name="connsiteX1" fmla="*/ 113506 w 355600"/>
                <a:gd name="connsiteY1" fmla="*/ 438944 h 914428"/>
                <a:gd name="connsiteX2" fmla="*/ 0 w 355600"/>
                <a:gd name="connsiteY2" fmla="*/ 914400 h 914428"/>
                <a:gd name="connsiteX0" fmla="*/ 355600 w 582674"/>
                <a:gd name="connsiteY0" fmla="*/ 0 h 914435"/>
                <a:gd name="connsiteX1" fmla="*/ 582612 w 582674"/>
                <a:gd name="connsiteY1" fmla="*/ 527050 h 914435"/>
                <a:gd name="connsiteX2" fmla="*/ 0 w 582674"/>
                <a:gd name="connsiteY2" fmla="*/ 914400 h 914435"/>
                <a:gd name="connsiteX0" fmla="*/ 3541095 w 3768169"/>
                <a:gd name="connsiteY0" fmla="*/ 0 h 864291"/>
                <a:gd name="connsiteX1" fmla="*/ 3768107 w 3768169"/>
                <a:gd name="connsiteY1" fmla="*/ 527050 h 864291"/>
                <a:gd name="connsiteX2" fmla="*/ 2 w 3768169"/>
                <a:gd name="connsiteY2" fmla="*/ 864251 h 864291"/>
                <a:gd name="connsiteX0" fmla="*/ 3541091 w 3798741"/>
                <a:gd name="connsiteY0" fmla="*/ 0 h 864312"/>
                <a:gd name="connsiteX1" fmla="*/ 3798687 w 3798741"/>
                <a:gd name="connsiteY1" fmla="*/ 645441 h 864312"/>
                <a:gd name="connsiteX2" fmla="*/ -2 w 3798741"/>
                <a:gd name="connsiteY2" fmla="*/ 864251 h 864312"/>
                <a:gd name="connsiteX0" fmla="*/ 3800163 w 3800163"/>
                <a:gd name="connsiteY0" fmla="*/ 0 h 894905"/>
                <a:gd name="connsiteX1" fmla="*/ 3798691 w 3800163"/>
                <a:gd name="connsiteY1" fmla="*/ 676033 h 894905"/>
                <a:gd name="connsiteX2" fmla="*/ 2 w 3800163"/>
                <a:gd name="connsiteY2" fmla="*/ 894843 h 894905"/>
                <a:gd name="connsiteX0" fmla="*/ 3911189 w 3911189"/>
                <a:gd name="connsiteY0" fmla="*/ 0 h 681726"/>
                <a:gd name="connsiteX1" fmla="*/ 3909717 w 3911189"/>
                <a:gd name="connsiteY1" fmla="*/ 676033 h 681726"/>
                <a:gd name="connsiteX2" fmla="*/ 0 w 3911189"/>
                <a:gd name="connsiteY2" fmla="*/ 673900 h 681726"/>
                <a:gd name="connsiteX0" fmla="*/ 3911189 w 3911189"/>
                <a:gd name="connsiteY0" fmla="*/ 0 h 673943"/>
                <a:gd name="connsiteX1" fmla="*/ 3567376 w 3911189"/>
                <a:gd name="connsiteY1" fmla="*/ 363313 h 673943"/>
                <a:gd name="connsiteX2" fmla="*/ 0 w 3911189"/>
                <a:gd name="connsiteY2" fmla="*/ 673900 h 673943"/>
                <a:gd name="connsiteX0" fmla="*/ 3911189 w 3911189"/>
                <a:gd name="connsiteY0" fmla="*/ 0 h 679463"/>
                <a:gd name="connsiteX1" fmla="*/ 3909716 w 3911189"/>
                <a:gd name="connsiteY1" fmla="*/ 672634 h 679463"/>
                <a:gd name="connsiteX2" fmla="*/ 0 w 3911189"/>
                <a:gd name="connsiteY2" fmla="*/ 673900 h 679463"/>
                <a:gd name="connsiteX0" fmla="*/ 3911189 w 3911189"/>
                <a:gd name="connsiteY0" fmla="*/ 0 h 679463"/>
                <a:gd name="connsiteX1" fmla="*/ 3909716 w 3911189"/>
                <a:gd name="connsiteY1" fmla="*/ 672634 h 679463"/>
                <a:gd name="connsiteX2" fmla="*/ 0 w 3911189"/>
                <a:gd name="connsiteY2" fmla="*/ 673900 h 679463"/>
                <a:gd name="connsiteX0" fmla="*/ 3911189 w 3911189"/>
                <a:gd name="connsiteY0" fmla="*/ 0 h 679463"/>
                <a:gd name="connsiteX1" fmla="*/ 3909716 w 3911189"/>
                <a:gd name="connsiteY1" fmla="*/ 672634 h 679463"/>
                <a:gd name="connsiteX2" fmla="*/ 0 w 3911189"/>
                <a:gd name="connsiteY2" fmla="*/ 673900 h 679463"/>
                <a:gd name="connsiteX0" fmla="*/ 3911189 w 3912331"/>
                <a:gd name="connsiteY0" fmla="*/ 0 h 673900"/>
                <a:gd name="connsiteX1" fmla="*/ 3909716 w 3912331"/>
                <a:gd name="connsiteY1" fmla="*/ 672634 h 673900"/>
                <a:gd name="connsiteX2" fmla="*/ 0 w 3912331"/>
                <a:gd name="connsiteY2" fmla="*/ 673900 h 673900"/>
                <a:gd name="connsiteX0" fmla="*/ 3911189 w 3912331"/>
                <a:gd name="connsiteY0" fmla="*/ 0 h 673900"/>
                <a:gd name="connsiteX1" fmla="*/ 3909716 w 3912331"/>
                <a:gd name="connsiteY1" fmla="*/ 672634 h 673900"/>
                <a:gd name="connsiteX2" fmla="*/ 0 w 3912331"/>
                <a:gd name="connsiteY2" fmla="*/ 673900 h 673900"/>
              </a:gdLst>
              <a:ahLst/>
              <a:cxnLst>
                <a:cxn ang="0">
                  <a:pos x="connsiteX0" y="connsiteY0"/>
                </a:cxn>
                <a:cxn ang="0">
                  <a:pos x="connsiteX1" y="connsiteY1"/>
                </a:cxn>
                <a:cxn ang="0">
                  <a:pos x="connsiteX2" y="connsiteY2"/>
                </a:cxn>
              </a:cxnLst>
              <a:rect l="l" t="t" r="r" b="b"/>
              <a:pathLst>
                <a:path w="3912331" h="673900">
                  <a:moveTo>
                    <a:pt x="3911189" y="0"/>
                  </a:moveTo>
                  <a:cubicBezTo>
                    <a:pt x="3902722" y="4233"/>
                    <a:pt x="3918157" y="672621"/>
                    <a:pt x="3909716" y="672634"/>
                  </a:cubicBezTo>
                  <a:lnTo>
                    <a:pt x="0" y="673900"/>
                  </a:lnTo>
                </a:path>
              </a:pathLst>
            </a:custGeom>
            <a:noFill/>
            <a:ln w="28575">
              <a:solidFill>
                <a:srgbClr val="FF0000"/>
              </a:solidFill>
              <a:round/>
              <a:headEnd/>
              <a:tailEnd type="triangle" w="lg" len="lg"/>
            </a:ln>
            <a:effectLst>
              <a:prstShdw prst="shdw17" dist="17961" dir="2700000">
                <a:srgbClr val="FF0000">
                  <a:gamma/>
                  <a:shade val="60000"/>
                  <a:invGamma/>
                </a:srgb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25000"/>
                </a:lnSpc>
                <a:spcBef>
                  <a:spcPct val="50000"/>
                </a:spcBef>
                <a:spcAft>
                  <a:spcPct val="0"/>
                </a:spcAft>
                <a:buClr>
                  <a:schemeClr val="accent1"/>
                </a:buClr>
                <a:buSzPct val="50000"/>
                <a:buFont typeface="Wingdings" pitchFamily="2" charset="2"/>
                <a:buChar char="n"/>
                <a:tabLst/>
              </a:pPr>
              <a:endParaRPr kumimoji="0" lang="en-US" sz="2400" b="1" i="0" u="none" strike="noStrike" cap="none" normalizeH="0" baseline="30000" dirty="0">
                <a:ln>
                  <a:noFill/>
                </a:ln>
                <a:solidFill>
                  <a:schemeClr val="tx1"/>
                </a:solidFill>
                <a:effectLst/>
                <a:latin typeface="Arial Narrow" pitchFamily="34" charset="0"/>
              </a:endParaRPr>
            </a:p>
          </p:txBody>
        </p:sp>
      </p:grpSp>
      <p:sp>
        <p:nvSpPr>
          <p:cNvPr id="16" name="AutoShape 6">
            <a:extLst>
              <a:ext uri="{FF2B5EF4-FFF2-40B4-BE49-F238E27FC236}">
                <a16:creationId xmlns:a16="http://schemas.microsoft.com/office/drawing/2014/main" id="{F9BC75C7-DC9F-4C7D-BBF7-D53FB8C72A35}"/>
              </a:ext>
            </a:extLst>
          </p:cNvPr>
          <p:cNvSpPr>
            <a:spLocks noChangeArrowheads="1"/>
          </p:cNvSpPr>
          <p:nvPr/>
        </p:nvSpPr>
        <p:spPr bwMode="gray">
          <a:xfrm>
            <a:off x="5334000" y="2767687"/>
            <a:ext cx="3547533" cy="336262"/>
          </a:xfrm>
          <a:prstGeom prst="roundRect">
            <a:avLst>
              <a:gd name="adj" fmla="val 17226"/>
            </a:avLst>
          </a:prstGeom>
          <a:solidFill>
            <a:srgbClr val="FFFFCC"/>
          </a:solidFill>
          <a:ln w="9525">
            <a:solidFill>
              <a:srgbClr val="FFFFFF">
                <a:lumMod val="75000"/>
              </a:srgbClr>
            </a:solidFill>
            <a:round/>
            <a:headEnd/>
            <a:tailEnd/>
          </a:ln>
          <a:effectLst>
            <a:outerShdw blurRad="127000" dist="12700" dir="2700000" sy="-23000" kx="-800400" algn="bl" rotWithShape="0">
              <a:prstClr val="black">
                <a:alpha val="20000"/>
              </a:prstClr>
            </a:outerShdw>
          </a:effectLst>
          <a:scene3d>
            <a:camera prst="orthographicFront"/>
            <a:lightRig rig="threePt" dir="t"/>
          </a:scene3d>
          <a:sp3d>
            <a:bevelT/>
          </a:sp3d>
        </p:spPr>
        <p:txBody>
          <a:bodyPr wrap="square" tIns="45720" bIns="9144" anchor="ctr" anchorCtr="0">
            <a:spAutoFit/>
          </a:bodyPr>
          <a:lstStyle/>
          <a:p>
            <a:pPr marL="0" marR="0" lvl="0" indent="0" algn="l" defTabSz="914400" eaLnBrk="1" fontAlgn="auto" latinLnBrk="0" hangingPunct="1">
              <a:lnSpc>
                <a:spcPct val="85000"/>
              </a:lnSpc>
              <a:spcBef>
                <a:spcPts val="0"/>
              </a:spcBef>
              <a:spcAft>
                <a:spcPts val="0"/>
              </a:spcAft>
              <a:buClrTx/>
              <a:buSzTx/>
              <a:buFontTx/>
              <a:buNone/>
              <a:tabLst/>
              <a:defRPr/>
            </a:pPr>
            <a:r>
              <a:rPr lang="en-US" sz="1900" kern="0" dirty="0">
                <a:solidFill>
                  <a:srgbClr val="00589A"/>
                </a:solidFill>
                <a:latin typeface="Arial" charset="0"/>
              </a:rPr>
              <a:t>Archive Settings		</a:t>
            </a:r>
            <a:endParaRPr kumimoji="0" lang="en-US" sz="1900" b="0" i="0" u="none" strike="noStrike" kern="0" cap="none" spc="0" normalizeH="0" baseline="0" noProof="0" dirty="0">
              <a:ln>
                <a:noFill/>
              </a:ln>
              <a:solidFill>
                <a:srgbClr val="00589A"/>
              </a:solidFill>
              <a:effectLst/>
              <a:uLnTx/>
              <a:uFillTx/>
              <a:latin typeface="Arial" charset="0"/>
            </a:endParaRPr>
          </a:p>
        </p:txBody>
      </p:sp>
      <p:grpSp>
        <p:nvGrpSpPr>
          <p:cNvPr id="17" name="Group 16">
            <a:extLst>
              <a:ext uri="{FF2B5EF4-FFF2-40B4-BE49-F238E27FC236}">
                <a16:creationId xmlns:a16="http://schemas.microsoft.com/office/drawing/2014/main" id="{E4F15337-2AEE-4CC5-93E8-A41F85157FA8}"/>
              </a:ext>
            </a:extLst>
          </p:cNvPr>
          <p:cNvGrpSpPr/>
          <p:nvPr/>
        </p:nvGrpSpPr>
        <p:grpSpPr>
          <a:xfrm flipH="1" flipV="1">
            <a:off x="5410200" y="3853536"/>
            <a:ext cx="1097844" cy="362295"/>
            <a:chOff x="6133525" y="3157282"/>
            <a:chExt cx="1434755" cy="2229292"/>
          </a:xfrm>
        </p:grpSpPr>
        <p:sp>
          <p:nvSpPr>
            <p:cNvPr id="18" name="Freeform 64">
              <a:extLst>
                <a:ext uri="{FF2B5EF4-FFF2-40B4-BE49-F238E27FC236}">
                  <a16:creationId xmlns:a16="http://schemas.microsoft.com/office/drawing/2014/main" id="{EC82C05A-666C-4B36-80C2-C7F8E65CFC2B}"/>
                </a:ext>
              </a:extLst>
            </p:cNvPr>
            <p:cNvSpPr/>
            <p:nvPr/>
          </p:nvSpPr>
          <p:spPr>
            <a:xfrm flipH="1" flipV="1">
              <a:off x="6133525" y="3157282"/>
              <a:ext cx="1416473" cy="2229292"/>
            </a:xfrm>
            <a:custGeom>
              <a:avLst/>
              <a:gdLst>
                <a:gd name="connsiteX0" fmla="*/ 368359 w 368359"/>
                <a:gd name="connsiteY0" fmla="*/ 26007 h 940407"/>
                <a:gd name="connsiteX1" fmla="*/ 304859 w 368359"/>
                <a:gd name="connsiteY1" fmla="*/ 607 h 940407"/>
                <a:gd name="connsiteX2" fmla="*/ 139759 w 368359"/>
                <a:gd name="connsiteY2" fmla="*/ 102207 h 940407"/>
                <a:gd name="connsiteX3" fmla="*/ 101659 w 368359"/>
                <a:gd name="connsiteY3" fmla="*/ 191107 h 940407"/>
                <a:gd name="connsiteX4" fmla="*/ 76259 w 368359"/>
                <a:gd name="connsiteY4" fmla="*/ 229207 h 940407"/>
                <a:gd name="connsiteX5" fmla="*/ 25459 w 368359"/>
                <a:gd name="connsiteY5" fmla="*/ 343507 h 940407"/>
                <a:gd name="connsiteX6" fmla="*/ 59 w 368359"/>
                <a:gd name="connsiteY6" fmla="*/ 470507 h 940407"/>
                <a:gd name="connsiteX7" fmla="*/ 12759 w 368359"/>
                <a:gd name="connsiteY7" fmla="*/ 940407 h 940407"/>
                <a:gd name="connsiteX0" fmla="*/ 368359 w 368359"/>
                <a:gd name="connsiteY0" fmla="*/ 0 h 914400"/>
                <a:gd name="connsiteX1" fmla="*/ 139759 w 368359"/>
                <a:gd name="connsiteY1" fmla="*/ 76200 h 914400"/>
                <a:gd name="connsiteX2" fmla="*/ 101659 w 368359"/>
                <a:gd name="connsiteY2" fmla="*/ 165100 h 914400"/>
                <a:gd name="connsiteX3" fmla="*/ 76259 w 368359"/>
                <a:gd name="connsiteY3" fmla="*/ 203200 h 914400"/>
                <a:gd name="connsiteX4" fmla="*/ 25459 w 368359"/>
                <a:gd name="connsiteY4" fmla="*/ 317500 h 914400"/>
                <a:gd name="connsiteX5" fmla="*/ 59 w 368359"/>
                <a:gd name="connsiteY5" fmla="*/ 444500 h 914400"/>
                <a:gd name="connsiteX6" fmla="*/ 12759 w 368359"/>
                <a:gd name="connsiteY6" fmla="*/ 914400 h 914400"/>
                <a:gd name="connsiteX0" fmla="*/ 368359 w 368359"/>
                <a:gd name="connsiteY0" fmla="*/ 0 h 914400"/>
                <a:gd name="connsiteX1" fmla="*/ 101659 w 368359"/>
                <a:gd name="connsiteY1" fmla="*/ 165100 h 914400"/>
                <a:gd name="connsiteX2" fmla="*/ 76259 w 368359"/>
                <a:gd name="connsiteY2" fmla="*/ 203200 h 914400"/>
                <a:gd name="connsiteX3" fmla="*/ 25459 w 368359"/>
                <a:gd name="connsiteY3" fmla="*/ 317500 h 914400"/>
                <a:gd name="connsiteX4" fmla="*/ 59 w 368359"/>
                <a:gd name="connsiteY4" fmla="*/ 444500 h 914400"/>
                <a:gd name="connsiteX5" fmla="*/ 12759 w 368359"/>
                <a:gd name="connsiteY5"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71058 w 371058"/>
                <a:gd name="connsiteY0" fmla="*/ 0 h 914400"/>
                <a:gd name="connsiteX1" fmla="*/ 78958 w 371058"/>
                <a:gd name="connsiteY1" fmla="*/ 203200 h 914400"/>
                <a:gd name="connsiteX2" fmla="*/ 2758 w 371058"/>
                <a:gd name="connsiteY2" fmla="*/ 444500 h 914400"/>
                <a:gd name="connsiteX3" fmla="*/ 15458 w 371058"/>
                <a:gd name="connsiteY3"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437458"/>
                <a:gd name="connsiteY0" fmla="*/ 0 h 914400"/>
                <a:gd name="connsiteX1" fmla="*/ 437357 w 437458"/>
                <a:gd name="connsiteY1" fmla="*/ 505619 h 914400"/>
                <a:gd name="connsiteX2" fmla="*/ 0 w 437458"/>
                <a:gd name="connsiteY2" fmla="*/ 914400 h 914400"/>
                <a:gd name="connsiteX0" fmla="*/ 355600 w 437512"/>
                <a:gd name="connsiteY0" fmla="*/ 0 h 914400"/>
                <a:gd name="connsiteX1" fmla="*/ 437357 w 437512"/>
                <a:gd name="connsiteY1" fmla="*/ 505619 h 914400"/>
                <a:gd name="connsiteX2" fmla="*/ 0 w 437512"/>
                <a:gd name="connsiteY2" fmla="*/ 914400 h 914400"/>
                <a:gd name="connsiteX0" fmla="*/ 355600 w 437512"/>
                <a:gd name="connsiteY0" fmla="*/ 0 h 914433"/>
                <a:gd name="connsiteX1" fmla="*/ 437357 w 437512"/>
                <a:gd name="connsiteY1" fmla="*/ 505619 h 914433"/>
                <a:gd name="connsiteX2" fmla="*/ 0 w 437512"/>
                <a:gd name="connsiteY2" fmla="*/ 914400 h 914433"/>
                <a:gd name="connsiteX0" fmla="*/ 751681 w 751681"/>
                <a:gd name="connsiteY0" fmla="*/ 0 h 914458"/>
                <a:gd name="connsiteX1" fmla="*/ 0 w 751681"/>
                <a:gd name="connsiteY1" fmla="*/ 679450 h 914458"/>
                <a:gd name="connsiteX2" fmla="*/ 396081 w 751681"/>
                <a:gd name="connsiteY2" fmla="*/ 914400 h 914458"/>
                <a:gd name="connsiteX0" fmla="*/ 654050 w 654050"/>
                <a:gd name="connsiteY0" fmla="*/ 0 h 914415"/>
                <a:gd name="connsiteX1" fmla="*/ 0 w 654050"/>
                <a:gd name="connsiteY1" fmla="*/ 15081 h 914415"/>
                <a:gd name="connsiteX2" fmla="*/ 298450 w 654050"/>
                <a:gd name="connsiteY2" fmla="*/ 914400 h 914415"/>
                <a:gd name="connsiteX0" fmla="*/ 368300 w 368300"/>
                <a:gd name="connsiteY0" fmla="*/ 0 h 914427"/>
                <a:gd name="connsiteX1" fmla="*/ 0 w 368300"/>
                <a:gd name="connsiteY1" fmla="*/ 417512 h 914427"/>
                <a:gd name="connsiteX2" fmla="*/ 12700 w 368300"/>
                <a:gd name="connsiteY2" fmla="*/ 914400 h 914427"/>
                <a:gd name="connsiteX0" fmla="*/ 355600 w 585054"/>
                <a:gd name="connsiteY0" fmla="*/ 0 h 914434"/>
                <a:gd name="connsiteX1" fmla="*/ 584993 w 585054"/>
                <a:gd name="connsiteY1" fmla="*/ 524668 h 914434"/>
                <a:gd name="connsiteX2" fmla="*/ 0 w 585054"/>
                <a:gd name="connsiteY2" fmla="*/ 914400 h 914434"/>
                <a:gd name="connsiteX0" fmla="*/ 3456065 w 3685519"/>
                <a:gd name="connsiteY0" fmla="*/ 0 h 859213"/>
                <a:gd name="connsiteX1" fmla="*/ 3685458 w 3685519"/>
                <a:gd name="connsiteY1" fmla="*/ 524668 h 859213"/>
                <a:gd name="connsiteX2" fmla="*/ 1 w 3685519"/>
                <a:gd name="connsiteY2" fmla="*/ 859173 h 859213"/>
                <a:gd name="connsiteX0" fmla="*/ 3456065 w 3691390"/>
                <a:gd name="connsiteY0" fmla="*/ 0 h 859234"/>
                <a:gd name="connsiteX1" fmla="*/ 3691330 w 3691390"/>
                <a:gd name="connsiteY1" fmla="*/ 636522 h 859234"/>
                <a:gd name="connsiteX2" fmla="*/ 1 w 3691390"/>
                <a:gd name="connsiteY2" fmla="*/ 859173 h 859234"/>
                <a:gd name="connsiteX0" fmla="*/ 4316543 w 4316543"/>
                <a:gd name="connsiteY0" fmla="*/ 0 h 835440"/>
                <a:gd name="connsiteX1" fmla="*/ 3691330 w 4316543"/>
                <a:gd name="connsiteY1" fmla="*/ 612728 h 835440"/>
                <a:gd name="connsiteX2" fmla="*/ 1 w 4316543"/>
                <a:gd name="connsiteY2" fmla="*/ 835379 h 835440"/>
                <a:gd name="connsiteX0" fmla="*/ 3715135 w 3715135"/>
                <a:gd name="connsiteY0" fmla="*/ 0 h 893225"/>
                <a:gd name="connsiteX1" fmla="*/ 3691330 w 3715135"/>
                <a:gd name="connsiteY1" fmla="*/ 670513 h 893225"/>
                <a:gd name="connsiteX2" fmla="*/ 1 w 3715135"/>
                <a:gd name="connsiteY2" fmla="*/ 893164 h 893225"/>
                <a:gd name="connsiteX0" fmla="*/ 3863174 w 3863174"/>
                <a:gd name="connsiteY0" fmla="*/ 0 h 679156"/>
                <a:gd name="connsiteX1" fmla="*/ 3839369 w 3863174"/>
                <a:gd name="connsiteY1" fmla="*/ 670513 h 679156"/>
                <a:gd name="connsiteX2" fmla="*/ 0 w 3863174"/>
                <a:gd name="connsiteY2" fmla="*/ 675619 h 679156"/>
                <a:gd name="connsiteX0" fmla="*/ 3807657 w 3807657"/>
                <a:gd name="connsiteY0" fmla="*/ 0 h 684018"/>
                <a:gd name="connsiteX1" fmla="*/ 3783852 w 3807657"/>
                <a:gd name="connsiteY1" fmla="*/ 670513 h 684018"/>
                <a:gd name="connsiteX2" fmla="*/ 0 w 3807657"/>
                <a:gd name="connsiteY2" fmla="*/ 682418 h 684018"/>
                <a:gd name="connsiteX0" fmla="*/ 3853922 w 3853922"/>
                <a:gd name="connsiteY0" fmla="*/ 0 h 686997"/>
                <a:gd name="connsiteX1" fmla="*/ 3830117 w 3853922"/>
                <a:gd name="connsiteY1" fmla="*/ 670513 h 686997"/>
                <a:gd name="connsiteX2" fmla="*/ 0 w 3853922"/>
                <a:gd name="connsiteY2" fmla="*/ 685818 h 686997"/>
                <a:gd name="connsiteX0" fmla="*/ 3890932 w 3890932"/>
                <a:gd name="connsiteY0" fmla="*/ 0 h 686997"/>
                <a:gd name="connsiteX1" fmla="*/ 3867127 w 3890932"/>
                <a:gd name="connsiteY1" fmla="*/ 670513 h 686997"/>
                <a:gd name="connsiteX2" fmla="*/ 0 w 3890932"/>
                <a:gd name="connsiteY2" fmla="*/ 685818 h 686997"/>
                <a:gd name="connsiteX0" fmla="*/ 3946445 w 3946445"/>
                <a:gd name="connsiteY0" fmla="*/ 0 h 681344"/>
                <a:gd name="connsiteX1" fmla="*/ 3922640 w 3946445"/>
                <a:gd name="connsiteY1" fmla="*/ 670513 h 681344"/>
                <a:gd name="connsiteX2" fmla="*/ 0 w 3946445"/>
                <a:gd name="connsiteY2" fmla="*/ 679019 h 681344"/>
                <a:gd name="connsiteX0" fmla="*/ 3946445 w 4015343"/>
                <a:gd name="connsiteY0" fmla="*/ 0 h 959797"/>
                <a:gd name="connsiteX1" fmla="*/ 4015165 w 4015343"/>
                <a:gd name="connsiteY1" fmla="*/ 959438 h 959797"/>
                <a:gd name="connsiteX2" fmla="*/ 0 w 4015343"/>
                <a:gd name="connsiteY2" fmla="*/ 679019 h 959797"/>
                <a:gd name="connsiteX0" fmla="*/ 3946445 w 3951173"/>
                <a:gd name="connsiteY0" fmla="*/ 0 h 689060"/>
                <a:gd name="connsiteX1" fmla="*/ 3950400 w 3951173"/>
                <a:gd name="connsiteY1" fmla="*/ 684108 h 689060"/>
                <a:gd name="connsiteX2" fmla="*/ 0 w 3951173"/>
                <a:gd name="connsiteY2" fmla="*/ 679019 h 689060"/>
                <a:gd name="connsiteX0" fmla="*/ 3946445 w 3951173"/>
                <a:gd name="connsiteY0" fmla="*/ 0 h 684108"/>
                <a:gd name="connsiteX1" fmla="*/ 3950400 w 3951173"/>
                <a:gd name="connsiteY1" fmla="*/ 684108 h 684108"/>
                <a:gd name="connsiteX2" fmla="*/ 0 w 3951173"/>
                <a:gd name="connsiteY2" fmla="*/ 679019 h 684108"/>
                <a:gd name="connsiteX0" fmla="*/ 3946445 w 3951173"/>
                <a:gd name="connsiteY0" fmla="*/ 0 h 684108"/>
                <a:gd name="connsiteX1" fmla="*/ 3950400 w 3951173"/>
                <a:gd name="connsiteY1" fmla="*/ 684108 h 684108"/>
                <a:gd name="connsiteX2" fmla="*/ 0 w 3951173"/>
                <a:gd name="connsiteY2" fmla="*/ 679019 h 684108"/>
                <a:gd name="connsiteX0" fmla="*/ 3946445 w 3952453"/>
                <a:gd name="connsiteY0" fmla="*/ 0 h 684108"/>
                <a:gd name="connsiteX1" fmla="*/ 3950400 w 3952453"/>
                <a:gd name="connsiteY1" fmla="*/ 684108 h 684108"/>
                <a:gd name="connsiteX2" fmla="*/ 0 w 3952453"/>
                <a:gd name="connsiteY2" fmla="*/ 679019 h 684108"/>
                <a:gd name="connsiteX0" fmla="*/ 3946445 w 3952450"/>
                <a:gd name="connsiteY0" fmla="*/ 0 h 704227"/>
                <a:gd name="connsiteX1" fmla="*/ 3950400 w 3952450"/>
                <a:gd name="connsiteY1" fmla="*/ 684108 h 704227"/>
                <a:gd name="connsiteX2" fmla="*/ 0 w 3952450"/>
                <a:gd name="connsiteY2" fmla="*/ 679019 h 704227"/>
                <a:gd name="connsiteX0" fmla="*/ 3946445 w 3952453"/>
                <a:gd name="connsiteY0" fmla="*/ 0 h 684108"/>
                <a:gd name="connsiteX1" fmla="*/ 3950400 w 3952453"/>
                <a:gd name="connsiteY1" fmla="*/ 684108 h 684108"/>
                <a:gd name="connsiteX2" fmla="*/ 0 w 3952453"/>
                <a:gd name="connsiteY2" fmla="*/ 679019 h 684108"/>
                <a:gd name="connsiteX0" fmla="*/ 3946445 w 3952453"/>
                <a:gd name="connsiteY0" fmla="*/ 0 h 684108"/>
                <a:gd name="connsiteX1" fmla="*/ 3950400 w 3952453"/>
                <a:gd name="connsiteY1" fmla="*/ 684108 h 684108"/>
                <a:gd name="connsiteX2" fmla="*/ 0 w 3952453"/>
                <a:gd name="connsiteY2" fmla="*/ 679019 h 684108"/>
                <a:gd name="connsiteX0" fmla="*/ 3946445 w 3952453"/>
                <a:gd name="connsiteY0" fmla="*/ 0 h 684108"/>
                <a:gd name="connsiteX1" fmla="*/ 3950400 w 3952453"/>
                <a:gd name="connsiteY1" fmla="*/ 684108 h 684108"/>
                <a:gd name="connsiteX2" fmla="*/ 0 w 3952453"/>
                <a:gd name="connsiteY2" fmla="*/ 679019 h 684108"/>
                <a:gd name="connsiteX0" fmla="*/ 3909691 w 4200369"/>
                <a:gd name="connsiteY0" fmla="*/ 0 h 733481"/>
                <a:gd name="connsiteX1" fmla="*/ 3913646 w 4200369"/>
                <a:gd name="connsiteY1" fmla="*/ 684108 h 733481"/>
                <a:gd name="connsiteX2" fmla="*/ 0 w 4200369"/>
                <a:gd name="connsiteY2" fmla="*/ 679019 h 733481"/>
                <a:gd name="connsiteX0" fmla="*/ 3909691 w 4200369"/>
                <a:gd name="connsiteY0" fmla="*/ 0 h 733481"/>
                <a:gd name="connsiteX1" fmla="*/ 3913646 w 4200369"/>
                <a:gd name="connsiteY1" fmla="*/ 684108 h 733481"/>
                <a:gd name="connsiteX2" fmla="*/ 0 w 4200369"/>
                <a:gd name="connsiteY2" fmla="*/ 679019 h 733481"/>
                <a:gd name="connsiteX0" fmla="*/ 3909691 w 4200369"/>
                <a:gd name="connsiteY0" fmla="*/ 0 h 684108"/>
                <a:gd name="connsiteX1" fmla="*/ 3913646 w 4200369"/>
                <a:gd name="connsiteY1" fmla="*/ 684108 h 684108"/>
                <a:gd name="connsiteX2" fmla="*/ 0 w 4200369"/>
                <a:gd name="connsiteY2" fmla="*/ 679019 h 684108"/>
                <a:gd name="connsiteX0" fmla="*/ 3909691 w 3913647"/>
                <a:gd name="connsiteY0" fmla="*/ 0 h 684108"/>
                <a:gd name="connsiteX1" fmla="*/ 3913646 w 3913647"/>
                <a:gd name="connsiteY1" fmla="*/ 684108 h 684108"/>
                <a:gd name="connsiteX2" fmla="*/ 0 w 3913647"/>
                <a:gd name="connsiteY2" fmla="*/ 679019 h 684108"/>
                <a:gd name="connsiteX0" fmla="*/ 3909691 w 3913647"/>
                <a:gd name="connsiteY0" fmla="*/ 0 h 684108"/>
                <a:gd name="connsiteX1" fmla="*/ 3913646 w 3913647"/>
                <a:gd name="connsiteY1" fmla="*/ 684108 h 684108"/>
                <a:gd name="connsiteX2" fmla="*/ 0 w 3913647"/>
                <a:gd name="connsiteY2" fmla="*/ 683918 h 684108"/>
                <a:gd name="connsiteX0" fmla="*/ 3821482 w 3825438"/>
                <a:gd name="connsiteY0" fmla="*/ 0 h 684735"/>
                <a:gd name="connsiteX1" fmla="*/ 3825437 w 3825438"/>
                <a:gd name="connsiteY1" fmla="*/ 684108 h 684735"/>
                <a:gd name="connsiteX2" fmla="*/ 0 w 3825438"/>
                <a:gd name="connsiteY2" fmla="*/ 684735 h 684735"/>
                <a:gd name="connsiteX0" fmla="*/ 3880287 w 3884243"/>
                <a:gd name="connsiteY0" fmla="*/ 0 h 684735"/>
                <a:gd name="connsiteX1" fmla="*/ 3884242 w 3884243"/>
                <a:gd name="connsiteY1" fmla="*/ 684108 h 684735"/>
                <a:gd name="connsiteX2" fmla="*/ 0 w 3884243"/>
                <a:gd name="connsiteY2" fmla="*/ 684735 h 684735"/>
                <a:gd name="connsiteX0" fmla="*/ 3902341 w 3906297"/>
                <a:gd name="connsiteY0" fmla="*/ 0 h 684735"/>
                <a:gd name="connsiteX1" fmla="*/ 3906296 w 3906297"/>
                <a:gd name="connsiteY1" fmla="*/ 684108 h 684735"/>
                <a:gd name="connsiteX2" fmla="*/ 0 w 3906297"/>
                <a:gd name="connsiteY2" fmla="*/ 684735 h 684735"/>
                <a:gd name="connsiteX0" fmla="*/ 3931744 w 3931744"/>
                <a:gd name="connsiteY0" fmla="*/ 0 h 684735"/>
                <a:gd name="connsiteX1" fmla="*/ 3906296 w 3931744"/>
                <a:gd name="connsiteY1" fmla="*/ 684108 h 684735"/>
                <a:gd name="connsiteX2" fmla="*/ 0 w 3931744"/>
                <a:gd name="connsiteY2" fmla="*/ 684735 h 684735"/>
                <a:gd name="connsiteX0" fmla="*/ 3917043 w 3917043"/>
                <a:gd name="connsiteY0" fmla="*/ 0 h 684735"/>
                <a:gd name="connsiteX1" fmla="*/ 3906296 w 3917043"/>
                <a:gd name="connsiteY1" fmla="*/ 684108 h 684735"/>
                <a:gd name="connsiteX2" fmla="*/ 0 w 3917043"/>
                <a:gd name="connsiteY2" fmla="*/ 684735 h 684735"/>
                <a:gd name="connsiteX0" fmla="*/ 3917043 w 3917043"/>
                <a:gd name="connsiteY0" fmla="*/ 0 h 684735"/>
                <a:gd name="connsiteX1" fmla="*/ 3906296 w 3917043"/>
                <a:gd name="connsiteY1" fmla="*/ 684108 h 684735"/>
                <a:gd name="connsiteX2" fmla="*/ 0 w 3917043"/>
                <a:gd name="connsiteY2" fmla="*/ 684735 h 684735"/>
              </a:gdLst>
              <a:ahLst/>
              <a:cxnLst>
                <a:cxn ang="0">
                  <a:pos x="connsiteX0" y="connsiteY0"/>
                </a:cxn>
                <a:cxn ang="0">
                  <a:pos x="connsiteX1" y="connsiteY1"/>
                </a:cxn>
                <a:cxn ang="0">
                  <a:pos x="connsiteX2" y="connsiteY2"/>
                </a:cxn>
              </a:cxnLst>
              <a:rect l="l" t="t" r="r" b="b"/>
              <a:pathLst>
                <a:path w="3917043" h="684735">
                  <a:moveTo>
                    <a:pt x="3917043" y="0"/>
                  </a:moveTo>
                  <a:cubicBezTo>
                    <a:pt x="3908575" y="42607"/>
                    <a:pt x="3903700" y="635438"/>
                    <a:pt x="3906296" y="684108"/>
                  </a:cubicBezTo>
                  <a:lnTo>
                    <a:pt x="0" y="684735"/>
                  </a:lnTo>
                </a:path>
              </a:pathLst>
            </a:custGeom>
            <a:noFill/>
            <a:ln w="28575">
              <a:solidFill>
                <a:srgbClr val="FFCDCD"/>
              </a:solidFill>
              <a:round/>
              <a:headEnd/>
              <a:tailEnd type="triangle" w="lg" len="lg"/>
            </a:ln>
            <a:effectLst>
              <a:outerShdw blurRad="88900" dist="889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25000"/>
                </a:lnSpc>
                <a:spcBef>
                  <a:spcPct val="50000"/>
                </a:spcBef>
                <a:spcAft>
                  <a:spcPct val="0"/>
                </a:spcAft>
                <a:buClr>
                  <a:schemeClr val="accent1"/>
                </a:buClr>
                <a:buSzPct val="50000"/>
                <a:buFont typeface="Wingdings" pitchFamily="2" charset="2"/>
                <a:buChar char="n"/>
                <a:tabLst/>
              </a:pPr>
              <a:endParaRPr kumimoji="0" lang="en-US" sz="2400" b="1" i="0" u="none" strike="noStrike" cap="none" normalizeH="0" baseline="30000" dirty="0">
                <a:ln>
                  <a:noFill/>
                </a:ln>
                <a:solidFill>
                  <a:schemeClr val="tx1"/>
                </a:solidFill>
                <a:effectLst/>
                <a:latin typeface="Arial Narrow" pitchFamily="34" charset="0"/>
              </a:endParaRPr>
            </a:p>
          </p:txBody>
        </p:sp>
        <p:sp>
          <p:nvSpPr>
            <p:cNvPr id="19" name="Freeform 65">
              <a:extLst>
                <a:ext uri="{FF2B5EF4-FFF2-40B4-BE49-F238E27FC236}">
                  <a16:creationId xmlns:a16="http://schemas.microsoft.com/office/drawing/2014/main" id="{F38B1558-881D-434D-BAA8-B276E1E39398}"/>
                </a:ext>
              </a:extLst>
            </p:cNvPr>
            <p:cNvSpPr/>
            <p:nvPr/>
          </p:nvSpPr>
          <p:spPr>
            <a:xfrm flipH="1" flipV="1">
              <a:off x="6153516" y="3181481"/>
              <a:ext cx="1414764" cy="2194017"/>
            </a:xfrm>
            <a:custGeom>
              <a:avLst/>
              <a:gdLst>
                <a:gd name="connsiteX0" fmla="*/ 368359 w 368359"/>
                <a:gd name="connsiteY0" fmla="*/ 26007 h 940407"/>
                <a:gd name="connsiteX1" fmla="*/ 304859 w 368359"/>
                <a:gd name="connsiteY1" fmla="*/ 607 h 940407"/>
                <a:gd name="connsiteX2" fmla="*/ 139759 w 368359"/>
                <a:gd name="connsiteY2" fmla="*/ 102207 h 940407"/>
                <a:gd name="connsiteX3" fmla="*/ 101659 w 368359"/>
                <a:gd name="connsiteY3" fmla="*/ 191107 h 940407"/>
                <a:gd name="connsiteX4" fmla="*/ 76259 w 368359"/>
                <a:gd name="connsiteY4" fmla="*/ 229207 h 940407"/>
                <a:gd name="connsiteX5" fmla="*/ 25459 w 368359"/>
                <a:gd name="connsiteY5" fmla="*/ 343507 h 940407"/>
                <a:gd name="connsiteX6" fmla="*/ 59 w 368359"/>
                <a:gd name="connsiteY6" fmla="*/ 470507 h 940407"/>
                <a:gd name="connsiteX7" fmla="*/ 12759 w 368359"/>
                <a:gd name="connsiteY7" fmla="*/ 940407 h 940407"/>
                <a:gd name="connsiteX0" fmla="*/ 368359 w 368359"/>
                <a:gd name="connsiteY0" fmla="*/ 0 h 914400"/>
                <a:gd name="connsiteX1" fmla="*/ 139759 w 368359"/>
                <a:gd name="connsiteY1" fmla="*/ 76200 h 914400"/>
                <a:gd name="connsiteX2" fmla="*/ 101659 w 368359"/>
                <a:gd name="connsiteY2" fmla="*/ 165100 h 914400"/>
                <a:gd name="connsiteX3" fmla="*/ 76259 w 368359"/>
                <a:gd name="connsiteY3" fmla="*/ 203200 h 914400"/>
                <a:gd name="connsiteX4" fmla="*/ 25459 w 368359"/>
                <a:gd name="connsiteY4" fmla="*/ 317500 h 914400"/>
                <a:gd name="connsiteX5" fmla="*/ 59 w 368359"/>
                <a:gd name="connsiteY5" fmla="*/ 444500 h 914400"/>
                <a:gd name="connsiteX6" fmla="*/ 12759 w 368359"/>
                <a:gd name="connsiteY6" fmla="*/ 914400 h 914400"/>
                <a:gd name="connsiteX0" fmla="*/ 368359 w 368359"/>
                <a:gd name="connsiteY0" fmla="*/ 0 h 914400"/>
                <a:gd name="connsiteX1" fmla="*/ 101659 w 368359"/>
                <a:gd name="connsiteY1" fmla="*/ 165100 h 914400"/>
                <a:gd name="connsiteX2" fmla="*/ 76259 w 368359"/>
                <a:gd name="connsiteY2" fmla="*/ 203200 h 914400"/>
                <a:gd name="connsiteX3" fmla="*/ 25459 w 368359"/>
                <a:gd name="connsiteY3" fmla="*/ 317500 h 914400"/>
                <a:gd name="connsiteX4" fmla="*/ 59 w 368359"/>
                <a:gd name="connsiteY4" fmla="*/ 444500 h 914400"/>
                <a:gd name="connsiteX5" fmla="*/ 12759 w 368359"/>
                <a:gd name="connsiteY5"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71058 w 371058"/>
                <a:gd name="connsiteY0" fmla="*/ 0 h 914400"/>
                <a:gd name="connsiteX1" fmla="*/ 78958 w 371058"/>
                <a:gd name="connsiteY1" fmla="*/ 203200 h 914400"/>
                <a:gd name="connsiteX2" fmla="*/ 2758 w 371058"/>
                <a:gd name="connsiteY2" fmla="*/ 444500 h 914400"/>
                <a:gd name="connsiteX3" fmla="*/ 15458 w 371058"/>
                <a:gd name="connsiteY3"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437458"/>
                <a:gd name="connsiteY0" fmla="*/ 0 h 914400"/>
                <a:gd name="connsiteX1" fmla="*/ 437357 w 437458"/>
                <a:gd name="connsiteY1" fmla="*/ 505619 h 914400"/>
                <a:gd name="connsiteX2" fmla="*/ 0 w 437458"/>
                <a:gd name="connsiteY2" fmla="*/ 914400 h 914400"/>
                <a:gd name="connsiteX0" fmla="*/ 355600 w 437512"/>
                <a:gd name="connsiteY0" fmla="*/ 0 h 914400"/>
                <a:gd name="connsiteX1" fmla="*/ 437357 w 437512"/>
                <a:gd name="connsiteY1" fmla="*/ 505619 h 914400"/>
                <a:gd name="connsiteX2" fmla="*/ 0 w 437512"/>
                <a:gd name="connsiteY2" fmla="*/ 914400 h 914400"/>
                <a:gd name="connsiteX0" fmla="*/ 355600 w 437512"/>
                <a:gd name="connsiteY0" fmla="*/ 0 h 914433"/>
                <a:gd name="connsiteX1" fmla="*/ 437357 w 437512"/>
                <a:gd name="connsiteY1" fmla="*/ 505619 h 914433"/>
                <a:gd name="connsiteX2" fmla="*/ 0 w 437512"/>
                <a:gd name="connsiteY2" fmla="*/ 914400 h 914433"/>
                <a:gd name="connsiteX0" fmla="*/ 751681 w 751681"/>
                <a:gd name="connsiteY0" fmla="*/ 0 h 914458"/>
                <a:gd name="connsiteX1" fmla="*/ 0 w 751681"/>
                <a:gd name="connsiteY1" fmla="*/ 679450 h 914458"/>
                <a:gd name="connsiteX2" fmla="*/ 396081 w 751681"/>
                <a:gd name="connsiteY2" fmla="*/ 914400 h 914458"/>
                <a:gd name="connsiteX0" fmla="*/ 654050 w 654050"/>
                <a:gd name="connsiteY0" fmla="*/ 0 h 914415"/>
                <a:gd name="connsiteX1" fmla="*/ 0 w 654050"/>
                <a:gd name="connsiteY1" fmla="*/ 15081 h 914415"/>
                <a:gd name="connsiteX2" fmla="*/ 298450 w 654050"/>
                <a:gd name="connsiteY2" fmla="*/ 914400 h 914415"/>
                <a:gd name="connsiteX0" fmla="*/ 368300 w 368300"/>
                <a:gd name="connsiteY0" fmla="*/ 0 h 914427"/>
                <a:gd name="connsiteX1" fmla="*/ 0 w 368300"/>
                <a:gd name="connsiteY1" fmla="*/ 417512 h 914427"/>
                <a:gd name="connsiteX2" fmla="*/ 12700 w 368300"/>
                <a:gd name="connsiteY2" fmla="*/ 914400 h 914427"/>
                <a:gd name="connsiteX0" fmla="*/ 355600 w 580294"/>
                <a:gd name="connsiteY0" fmla="*/ 0 h 914434"/>
                <a:gd name="connsiteX1" fmla="*/ 580231 w 580294"/>
                <a:gd name="connsiteY1" fmla="*/ 524668 h 914434"/>
                <a:gd name="connsiteX2" fmla="*/ 0 w 580294"/>
                <a:gd name="connsiteY2" fmla="*/ 914400 h 914434"/>
                <a:gd name="connsiteX0" fmla="*/ 368300 w 368300"/>
                <a:gd name="connsiteY0" fmla="*/ 0 h 914427"/>
                <a:gd name="connsiteX1" fmla="*/ 0 w 368300"/>
                <a:gd name="connsiteY1" fmla="*/ 417512 h 914427"/>
                <a:gd name="connsiteX2" fmla="*/ 12700 w 368300"/>
                <a:gd name="connsiteY2" fmla="*/ 914400 h 914427"/>
                <a:gd name="connsiteX0" fmla="*/ 355600 w 577913"/>
                <a:gd name="connsiteY0" fmla="*/ 0 h 914434"/>
                <a:gd name="connsiteX1" fmla="*/ 577850 w 577913"/>
                <a:gd name="connsiteY1" fmla="*/ 524669 h 914434"/>
                <a:gd name="connsiteX2" fmla="*/ 0 w 577913"/>
                <a:gd name="connsiteY2" fmla="*/ 914400 h 914434"/>
                <a:gd name="connsiteX0" fmla="*/ 355600 w 355600"/>
                <a:gd name="connsiteY0" fmla="*/ 0 h 914428"/>
                <a:gd name="connsiteX1" fmla="*/ 113506 w 355600"/>
                <a:gd name="connsiteY1" fmla="*/ 438944 h 914428"/>
                <a:gd name="connsiteX2" fmla="*/ 0 w 355600"/>
                <a:gd name="connsiteY2" fmla="*/ 914400 h 914428"/>
                <a:gd name="connsiteX0" fmla="*/ 355600 w 582674"/>
                <a:gd name="connsiteY0" fmla="*/ 0 h 914435"/>
                <a:gd name="connsiteX1" fmla="*/ 582612 w 582674"/>
                <a:gd name="connsiteY1" fmla="*/ 527050 h 914435"/>
                <a:gd name="connsiteX2" fmla="*/ 0 w 582674"/>
                <a:gd name="connsiteY2" fmla="*/ 914400 h 914435"/>
                <a:gd name="connsiteX0" fmla="*/ 3541095 w 3768169"/>
                <a:gd name="connsiteY0" fmla="*/ 0 h 864291"/>
                <a:gd name="connsiteX1" fmla="*/ 3768107 w 3768169"/>
                <a:gd name="connsiteY1" fmla="*/ 527050 h 864291"/>
                <a:gd name="connsiteX2" fmla="*/ 2 w 3768169"/>
                <a:gd name="connsiteY2" fmla="*/ 864251 h 864291"/>
                <a:gd name="connsiteX0" fmla="*/ 3541091 w 3798741"/>
                <a:gd name="connsiteY0" fmla="*/ 0 h 864312"/>
                <a:gd name="connsiteX1" fmla="*/ 3798687 w 3798741"/>
                <a:gd name="connsiteY1" fmla="*/ 645441 h 864312"/>
                <a:gd name="connsiteX2" fmla="*/ -2 w 3798741"/>
                <a:gd name="connsiteY2" fmla="*/ 864251 h 864312"/>
                <a:gd name="connsiteX0" fmla="*/ 3800163 w 3800163"/>
                <a:gd name="connsiteY0" fmla="*/ 0 h 894905"/>
                <a:gd name="connsiteX1" fmla="*/ 3798691 w 3800163"/>
                <a:gd name="connsiteY1" fmla="*/ 676033 h 894905"/>
                <a:gd name="connsiteX2" fmla="*/ 2 w 3800163"/>
                <a:gd name="connsiteY2" fmla="*/ 894843 h 894905"/>
                <a:gd name="connsiteX0" fmla="*/ 3911189 w 3911189"/>
                <a:gd name="connsiteY0" fmla="*/ 0 h 681726"/>
                <a:gd name="connsiteX1" fmla="*/ 3909717 w 3911189"/>
                <a:gd name="connsiteY1" fmla="*/ 676033 h 681726"/>
                <a:gd name="connsiteX2" fmla="*/ 0 w 3911189"/>
                <a:gd name="connsiteY2" fmla="*/ 673900 h 681726"/>
                <a:gd name="connsiteX0" fmla="*/ 3911189 w 3911189"/>
                <a:gd name="connsiteY0" fmla="*/ 0 h 673943"/>
                <a:gd name="connsiteX1" fmla="*/ 3567376 w 3911189"/>
                <a:gd name="connsiteY1" fmla="*/ 363313 h 673943"/>
                <a:gd name="connsiteX2" fmla="*/ 0 w 3911189"/>
                <a:gd name="connsiteY2" fmla="*/ 673900 h 673943"/>
                <a:gd name="connsiteX0" fmla="*/ 3911189 w 3911189"/>
                <a:gd name="connsiteY0" fmla="*/ 0 h 679463"/>
                <a:gd name="connsiteX1" fmla="*/ 3909716 w 3911189"/>
                <a:gd name="connsiteY1" fmla="*/ 672634 h 679463"/>
                <a:gd name="connsiteX2" fmla="*/ 0 w 3911189"/>
                <a:gd name="connsiteY2" fmla="*/ 673900 h 679463"/>
                <a:gd name="connsiteX0" fmla="*/ 3911189 w 3911189"/>
                <a:gd name="connsiteY0" fmla="*/ 0 h 679463"/>
                <a:gd name="connsiteX1" fmla="*/ 3909716 w 3911189"/>
                <a:gd name="connsiteY1" fmla="*/ 672634 h 679463"/>
                <a:gd name="connsiteX2" fmla="*/ 0 w 3911189"/>
                <a:gd name="connsiteY2" fmla="*/ 673900 h 679463"/>
                <a:gd name="connsiteX0" fmla="*/ 3911189 w 3911189"/>
                <a:gd name="connsiteY0" fmla="*/ 0 h 679463"/>
                <a:gd name="connsiteX1" fmla="*/ 3909716 w 3911189"/>
                <a:gd name="connsiteY1" fmla="*/ 672634 h 679463"/>
                <a:gd name="connsiteX2" fmla="*/ 0 w 3911189"/>
                <a:gd name="connsiteY2" fmla="*/ 673900 h 679463"/>
                <a:gd name="connsiteX0" fmla="*/ 3911189 w 3912331"/>
                <a:gd name="connsiteY0" fmla="*/ 0 h 673900"/>
                <a:gd name="connsiteX1" fmla="*/ 3909716 w 3912331"/>
                <a:gd name="connsiteY1" fmla="*/ 672634 h 673900"/>
                <a:gd name="connsiteX2" fmla="*/ 0 w 3912331"/>
                <a:gd name="connsiteY2" fmla="*/ 673900 h 673900"/>
                <a:gd name="connsiteX0" fmla="*/ 3911189 w 3912331"/>
                <a:gd name="connsiteY0" fmla="*/ 0 h 673900"/>
                <a:gd name="connsiteX1" fmla="*/ 3909716 w 3912331"/>
                <a:gd name="connsiteY1" fmla="*/ 672634 h 673900"/>
                <a:gd name="connsiteX2" fmla="*/ 0 w 3912331"/>
                <a:gd name="connsiteY2" fmla="*/ 673900 h 673900"/>
              </a:gdLst>
              <a:ahLst/>
              <a:cxnLst>
                <a:cxn ang="0">
                  <a:pos x="connsiteX0" y="connsiteY0"/>
                </a:cxn>
                <a:cxn ang="0">
                  <a:pos x="connsiteX1" y="connsiteY1"/>
                </a:cxn>
                <a:cxn ang="0">
                  <a:pos x="connsiteX2" y="connsiteY2"/>
                </a:cxn>
              </a:cxnLst>
              <a:rect l="l" t="t" r="r" b="b"/>
              <a:pathLst>
                <a:path w="3912331" h="673900">
                  <a:moveTo>
                    <a:pt x="3911189" y="0"/>
                  </a:moveTo>
                  <a:cubicBezTo>
                    <a:pt x="3902722" y="4233"/>
                    <a:pt x="3918157" y="672621"/>
                    <a:pt x="3909716" y="672634"/>
                  </a:cubicBezTo>
                  <a:lnTo>
                    <a:pt x="0" y="673900"/>
                  </a:lnTo>
                </a:path>
              </a:pathLst>
            </a:custGeom>
            <a:noFill/>
            <a:ln w="28575">
              <a:solidFill>
                <a:srgbClr val="FF0000"/>
              </a:solidFill>
              <a:round/>
              <a:headEnd/>
              <a:tailEnd type="triangle" w="lg" len="lg"/>
            </a:ln>
            <a:effectLst>
              <a:prstShdw prst="shdw17" dist="17961" dir="2700000">
                <a:srgbClr val="FF0000">
                  <a:gamma/>
                  <a:shade val="60000"/>
                  <a:invGamma/>
                </a:srgb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25000"/>
                </a:lnSpc>
                <a:spcBef>
                  <a:spcPct val="50000"/>
                </a:spcBef>
                <a:spcAft>
                  <a:spcPct val="0"/>
                </a:spcAft>
                <a:buClr>
                  <a:schemeClr val="accent1"/>
                </a:buClr>
                <a:buSzPct val="50000"/>
                <a:buFont typeface="Wingdings" pitchFamily="2" charset="2"/>
                <a:buChar char="n"/>
                <a:tabLst/>
              </a:pPr>
              <a:endParaRPr kumimoji="0" lang="en-US" sz="2400" b="1" i="0" u="none" strike="noStrike" cap="none" normalizeH="0" baseline="30000" dirty="0">
                <a:ln>
                  <a:noFill/>
                </a:ln>
                <a:solidFill>
                  <a:schemeClr val="tx1"/>
                </a:solidFill>
                <a:effectLst/>
                <a:latin typeface="Arial Narrow" pitchFamily="34" charset="0"/>
              </a:endParaRPr>
            </a:p>
          </p:txBody>
        </p:sp>
      </p:grpSp>
      <p:sp>
        <p:nvSpPr>
          <p:cNvPr id="20" name="AutoShape 6">
            <a:extLst>
              <a:ext uri="{FF2B5EF4-FFF2-40B4-BE49-F238E27FC236}">
                <a16:creationId xmlns:a16="http://schemas.microsoft.com/office/drawing/2014/main" id="{B35D276B-13E8-4CCA-A734-53019EA4CA72}"/>
              </a:ext>
            </a:extLst>
          </p:cNvPr>
          <p:cNvSpPr>
            <a:spLocks noChangeArrowheads="1"/>
          </p:cNvSpPr>
          <p:nvPr/>
        </p:nvSpPr>
        <p:spPr bwMode="gray">
          <a:xfrm>
            <a:off x="5334000" y="3652692"/>
            <a:ext cx="3547533" cy="336262"/>
          </a:xfrm>
          <a:prstGeom prst="roundRect">
            <a:avLst>
              <a:gd name="adj" fmla="val 17226"/>
            </a:avLst>
          </a:prstGeom>
          <a:solidFill>
            <a:srgbClr val="FFFFCC"/>
          </a:solidFill>
          <a:ln w="9525">
            <a:solidFill>
              <a:srgbClr val="FFFFFF">
                <a:lumMod val="75000"/>
              </a:srgbClr>
            </a:solidFill>
            <a:round/>
            <a:headEnd/>
            <a:tailEnd/>
          </a:ln>
          <a:effectLst>
            <a:outerShdw blurRad="127000" dist="12700" dir="2700000" sy="-23000" kx="-800400" algn="bl" rotWithShape="0">
              <a:prstClr val="black">
                <a:alpha val="20000"/>
              </a:prstClr>
            </a:outerShdw>
          </a:effectLst>
          <a:scene3d>
            <a:camera prst="orthographicFront"/>
            <a:lightRig rig="threePt" dir="t"/>
          </a:scene3d>
          <a:sp3d>
            <a:bevelT/>
          </a:sp3d>
        </p:spPr>
        <p:txBody>
          <a:bodyPr wrap="square" tIns="45720" bIns="9144" anchor="ctr" anchorCtr="0">
            <a:spAutoFit/>
          </a:bodyPr>
          <a:lstStyle/>
          <a:p>
            <a:pPr marL="0" marR="0" lvl="0" indent="0" algn="l" defTabSz="914400" eaLnBrk="1" fontAlgn="auto" latinLnBrk="0" hangingPunct="1">
              <a:lnSpc>
                <a:spcPct val="85000"/>
              </a:lnSpc>
              <a:spcBef>
                <a:spcPts val="0"/>
              </a:spcBef>
              <a:spcAft>
                <a:spcPts val="0"/>
              </a:spcAft>
              <a:buClrTx/>
              <a:buSzTx/>
              <a:buFontTx/>
              <a:buNone/>
              <a:tabLst/>
              <a:defRPr/>
            </a:pPr>
            <a:r>
              <a:rPr lang="en-US" sz="1900" kern="0" dirty="0">
                <a:solidFill>
                  <a:srgbClr val="00589A"/>
                </a:solidFill>
                <a:latin typeface="Arial" charset="0"/>
              </a:rPr>
              <a:t>10 most recent Archive Files</a:t>
            </a:r>
            <a:endParaRPr kumimoji="0" lang="en-US" sz="1900" b="0" i="0" u="none" strike="noStrike" kern="0" cap="none" spc="0" normalizeH="0" baseline="0" noProof="0" dirty="0">
              <a:ln>
                <a:noFill/>
              </a:ln>
              <a:solidFill>
                <a:srgbClr val="00589A"/>
              </a:solidFill>
              <a:effectLst/>
              <a:uLnTx/>
              <a:uFillTx/>
              <a:latin typeface="Arial" charset="0"/>
            </a:endParaRPr>
          </a:p>
        </p:txBody>
      </p:sp>
      <p:grpSp>
        <p:nvGrpSpPr>
          <p:cNvPr id="21" name="Group 20">
            <a:extLst>
              <a:ext uri="{FF2B5EF4-FFF2-40B4-BE49-F238E27FC236}">
                <a16:creationId xmlns:a16="http://schemas.microsoft.com/office/drawing/2014/main" id="{DE56C611-354F-42E4-90BE-A665047E7C3D}"/>
              </a:ext>
            </a:extLst>
          </p:cNvPr>
          <p:cNvGrpSpPr/>
          <p:nvPr/>
        </p:nvGrpSpPr>
        <p:grpSpPr>
          <a:xfrm flipH="1" flipV="1">
            <a:off x="3647941" y="5294474"/>
            <a:ext cx="1097844" cy="362295"/>
            <a:chOff x="6133525" y="3157282"/>
            <a:chExt cx="1434755" cy="2229292"/>
          </a:xfrm>
        </p:grpSpPr>
        <p:sp>
          <p:nvSpPr>
            <p:cNvPr id="22" name="Freeform 64">
              <a:extLst>
                <a:ext uri="{FF2B5EF4-FFF2-40B4-BE49-F238E27FC236}">
                  <a16:creationId xmlns:a16="http://schemas.microsoft.com/office/drawing/2014/main" id="{49837752-D4BC-4914-995D-524AEAF0CEE3}"/>
                </a:ext>
              </a:extLst>
            </p:cNvPr>
            <p:cNvSpPr/>
            <p:nvPr/>
          </p:nvSpPr>
          <p:spPr>
            <a:xfrm flipH="1" flipV="1">
              <a:off x="6133525" y="3157282"/>
              <a:ext cx="1416473" cy="2229292"/>
            </a:xfrm>
            <a:custGeom>
              <a:avLst/>
              <a:gdLst>
                <a:gd name="connsiteX0" fmla="*/ 368359 w 368359"/>
                <a:gd name="connsiteY0" fmla="*/ 26007 h 940407"/>
                <a:gd name="connsiteX1" fmla="*/ 304859 w 368359"/>
                <a:gd name="connsiteY1" fmla="*/ 607 h 940407"/>
                <a:gd name="connsiteX2" fmla="*/ 139759 w 368359"/>
                <a:gd name="connsiteY2" fmla="*/ 102207 h 940407"/>
                <a:gd name="connsiteX3" fmla="*/ 101659 w 368359"/>
                <a:gd name="connsiteY3" fmla="*/ 191107 h 940407"/>
                <a:gd name="connsiteX4" fmla="*/ 76259 w 368359"/>
                <a:gd name="connsiteY4" fmla="*/ 229207 h 940407"/>
                <a:gd name="connsiteX5" fmla="*/ 25459 w 368359"/>
                <a:gd name="connsiteY5" fmla="*/ 343507 h 940407"/>
                <a:gd name="connsiteX6" fmla="*/ 59 w 368359"/>
                <a:gd name="connsiteY6" fmla="*/ 470507 h 940407"/>
                <a:gd name="connsiteX7" fmla="*/ 12759 w 368359"/>
                <a:gd name="connsiteY7" fmla="*/ 940407 h 940407"/>
                <a:gd name="connsiteX0" fmla="*/ 368359 w 368359"/>
                <a:gd name="connsiteY0" fmla="*/ 0 h 914400"/>
                <a:gd name="connsiteX1" fmla="*/ 139759 w 368359"/>
                <a:gd name="connsiteY1" fmla="*/ 76200 h 914400"/>
                <a:gd name="connsiteX2" fmla="*/ 101659 w 368359"/>
                <a:gd name="connsiteY2" fmla="*/ 165100 h 914400"/>
                <a:gd name="connsiteX3" fmla="*/ 76259 w 368359"/>
                <a:gd name="connsiteY3" fmla="*/ 203200 h 914400"/>
                <a:gd name="connsiteX4" fmla="*/ 25459 w 368359"/>
                <a:gd name="connsiteY4" fmla="*/ 317500 h 914400"/>
                <a:gd name="connsiteX5" fmla="*/ 59 w 368359"/>
                <a:gd name="connsiteY5" fmla="*/ 444500 h 914400"/>
                <a:gd name="connsiteX6" fmla="*/ 12759 w 368359"/>
                <a:gd name="connsiteY6" fmla="*/ 914400 h 914400"/>
                <a:gd name="connsiteX0" fmla="*/ 368359 w 368359"/>
                <a:gd name="connsiteY0" fmla="*/ 0 h 914400"/>
                <a:gd name="connsiteX1" fmla="*/ 101659 w 368359"/>
                <a:gd name="connsiteY1" fmla="*/ 165100 h 914400"/>
                <a:gd name="connsiteX2" fmla="*/ 76259 w 368359"/>
                <a:gd name="connsiteY2" fmla="*/ 203200 h 914400"/>
                <a:gd name="connsiteX3" fmla="*/ 25459 w 368359"/>
                <a:gd name="connsiteY3" fmla="*/ 317500 h 914400"/>
                <a:gd name="connsiteX4" fmla="*/ 59 w 368359"/>
                <a:gd name="connsiteY4" fmla="*/ 444500 h 914400"/>
                <a:gd name="connsiteX5" fmla="*/ 12759 w 368359"/>
                <a:gd name="connsiteY5"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71058 w 371058"/>
                <a:gd name="connsiteY0" fmla="*/ 0 h 914400"/>
                <a:gd name="connsiteX1" fmla="*/ 78958 w 371058"/>
                <a:gd name="connsiteY1" fmla="*/ 203200 h 914400"/>
                <a:gd name="connsiteX2" fmla="*/ 2758 w 371058"/>
                <a:gd name="connsiteY2" fmla="*/ 444500 h 914400"/>
                <a:gd name="connsiteX3" fmla="*/ 15458 w 371058"/>
                <a:gd name="connsiteY3"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437458"/>
                <a:gd name="connsiteY0" fmla="*/ 0 h 914400"/>
                <a:gd name="connsiteX1" fmla="*/ 437357 w 437458"/>
                <a:gd name="connsiteY1" fmla="*/ 505619 h 914400"/>
                <a:gd name="connsiteX2" fmla="*/ 0 w 437458"/>
                <a:gd name="connsiteY2" fmla="*/ 914400 h 914400"/>
                <a:gd name="connsiteX0" fmla="*/ 355600 w 437512"/>
                <a:gd name="connsiteY0" fmla="*/ 0 h 914400"/>
                <a:gd name="connsiteX1" fmla="*/ 437357 w 437512"/>
                <a:gd name="connsiteY1" fmla="*/ 505619 h 914400"/>
                <a:gd name="connsiteX2" fmla="*/ 0 w 437512"/>
                <a:gd name="connsiteY2" fmla="*/ 914400 h 914400"/>
                <a:gd name="connsiteX0" fmla="*/ 355600 w 437512"/>
                <a:gd name="connsiteY0" fmla="*/ 0 h 914433"/>
                <a:gd name="connsiteX1" fmla="*/ 437357 w 437512"/>
                <a:gd name="connsiteY1" fmla="*/ 505619 h 914433"/>
                <a:gd name="connsiteX2" fmla="*/ 0 w 437512"/>
                <a:gd name="connsiteY2" fmla="*/ 914400 h 914433"/>
                <a:gd name="connsiteX0" fmla="*/ 751681 w 751681"/>
                <a:gd name="connsiteY0" fmla="*/ 0 h 914458"/>
                <a:gd name="connsiteX1" fmla="*/ 0 w 751681"/>
                <a:gd name="connsiteY1" fmla="*/ 679450 h 914458"/>
                <a:gd name="connsiteX2" fmla="*/ 396081 w 751681"/>
                <a:gd name="connsiteY2" fmla="*/ 914400 h 914458"/>
                <a:gd name="connsiteX0" fmla="*/ 654050 w 654050"/>
                <a:gd name="connsiteY0" fmla="*/ 0 h 914415"/>
                <a:gd name="connsiteX1" fmla="*/ 0 w 654050"/>
                <a:gd name="connsiteY1" fmla="*/ 15081 h 914415"/>
                <a:gd name="connsiteX2" fmla="*/ 298450 w 654050"/>
                <a:gd name="connsiteY2" fmla="*/ 914400 h 914415"/>
                <a:gd name="connsiteX0" fmla="*/ 368300 w 368300"/>
                <a:gd name="connsiteY0" fmla="*/ 0 h 914427"/>
                <a:gd name="connsiteX1" fmla="*/ 0 w 368300"/>
                <a:gd name="connsiteY1" fmla="*/ 417512 h 914427"/>
                <a:gd name="connsiteX2" fmla="*/ 12700 w 368300"/>
                <a:gd name="connsiteY2" fmla="*/ 914400 h 914427"/>
                <a:gd name="connsiteX0" fmla="*/ 355600 w 585054"/>
                <a:gd name="connsiteY0" fmla="*/ 0 h 914434"/>
                <a:gd name="connsiteX1" fmla="*/ 584993 w 585054"/>
                <a:gd name="connsiteY1" fmla="*/ 524668 h 914434"/>
                <a:gd name="connsiteX2" fmla="*/ 0 w 585054"/>
                <a:gd name="connsiteY2" fmla="*/ 914400 h 914434"/>
                <a:gd name="connsiteX0" fmla="*/ 3456065 w 3685519"/>
                <a:gd name="connsiteY0" fmla="*/ 0 h 859213"/>
                <a:gd name="connsiteX1" fmla="*/ 3685458 w 3685519"/>
                <a:gd name="connsiteY1" fmla="*/ 524668 h 859213"/>
                <a:gd name="connsiteX2" fmla="*/ 1 w 3685519"/>
                <a:gd name="connsiteY2" fmla="*/ 859173 h 859213"/>
                <a:gd name="connsiteX0" fmla="*/ 3456065 w 3691390"/>
                <a:gd name="connsiteY0" fmla="*/ 0 h 859234"/>
                <a:gd name="connsiteX1" fmla="*/ 3691330 w 3691390"/>
                <a:gd name="connsiteY1" fmla="*/ 636522 h 859234"/>
                <a:gd name="connsiteX2" fmla="*/ 1 w 3691390"/>
                <a:gd name="connsiteY2" fmla="*/ 859173 h 859234"/>
                <a:gd name="connsiteX0" fmla="*/ 4316543 w 4316543"/>
                <a:gd name="connsiteY0" fmla="*/ 0 h 835440"/>
                <a:gd name="connsiteX1" fmla="*/ 3691330 w 4316543"/>
                <a:gd name="connsiteY1" fmla="*/ 612728 h 835440"/>
                <a:gd name="connsiteX2" fmla="*/ 1 w 4316543"/>
                <a:gd name="connsiteY2" fmla="*/ 835379 h 835440"/>
                <a:gd name="connsiteX0" fmla="*/ 3715135 w 3715135"/>
                <a:gd name="connsiteY0" fmla="*/ 0 h 893225"/>
                <a:gd name="connsiteX1" fmla="*/ 3691330 w 3715135"/>
                <a:gd name="connsiteY1" fmla="*/ 670513 h 893225"/>
                <a:gd name="connsiteX2" fmla="*/ 1 w 3715135"/>
                <a:gd name="connsiteY2" fmla="*/ 893164 h 893225"/>
                <a:gd name="connsiteX0" fmla="*/ 3863174 w 3863174"/>
                <a:gd name="connsiteY0" fmla="*/ 0 h 679156"/>
                <a:gd name="connsiteX1" fmla="*/ 3839369 w 3863174"/>
                <a:gd name="connsiteY1" fmla="*/ 670513 h 679156"/>
                <a:gd name="connsiteX2" fmla="*/ 0 w 3863174"/>
                <a:gd name="connsiteY2" fmla="*/ 675619 h 679156"/>
                <a:gd name="connsiteX0" fmla="*/ 3807657 w 3807657"/>
                <a:gd name="connsiteY0" fmla="*/ 0 h 684018"/>
                <a:gd name="connsiteX1" fmla="*/ 3783852 w 3807657"/>
                <a:gd name="connsiteY1" fmla="*/ 670513 h 684018"/>
                <a:gd name="connsiteX2" fmla="*/ 0 w 3807657"/>
                <a:gd name="connsiteY2" fmla="*/ 682418 h 684018"/>
                <a:gd name="connsiteX0" fmla="*/ 3853922 w 3853922"/>
                <a:gd name="connsiteY0" fmla="*/ 0 h 686997"/>
                <a:gd name="connsiteX1" fmla="*/ 3830117 w 3853922"/>
                <a:gd name="connsiteY1" fmla="*/ 670513 h 686997"/>
                <a:gd name="connsiteX2" fmla="*/ 0 w 3853922"/>
                <a:gd name="connsiteY2" fmla="*/ 685818 h 686997"/>
                <a:gd name="connsiteX0" fmla="*/ 3890932 w 3890932"/>
                <a:gd name="connsiteY0" fmla="*/ 0 h 686997"/>
                <a:gd name="connsiteX1" fmla="*/ 3867127 w 3890932"/>
                <a:gd name="connsiteY1" fmla="*/ 670513 h 686997"/>
                <a:gd name="connsiteX2" fmla="*/ 0 w 3890932"/>
                <a:gd name="connsiteY2" fmla="*/ 685818 h 686997"/>
                <a:gd name="connsiteX0" fmla="*/ 3946445 w 3946445"/>
                <a:gd name="connsiteY0" fmla="*/ 0 h 681344"/>
                <a:gd name="connsiteX1" fmla="*/ 3922640 w 3946445"/>
                <a:gd name="connsiteY1" fmla="*/ 670513 h 681344"/>
                <a:gd name="connsiteX2" fmla="*/ 0 w 3946445"/>
                <a:gd name="connsiteY2" fmla="*/ 679019 h 681344"/>
                <a:gd name="connsiteX0" fmla="*/ 3946445 w 4015343"/>
                <a:gd name="connsiteY0" fmla="*/ 0 h 959797"/>
                <a:gd name="connsiteX1" fmla="*/ 4015165 w 4015343"/>
                <a:gd name="connsiteY1" fmla="*/ 959438 h 959797"/>
                <a:gd name="connsiteX2" fmla="*/ 0 w 4015343"/>
                <a:gd name="connsiteY2" fmla="*/ 679019 h 959797"/>
                <a:gd name="connsiteX0" fmla="*/ 3946445 w 3951173"/>
                <a:gd name="connsiteY0" fmla="*/ 0 h 689060"/>
                <a:gd name="connsiteX1" fmla="*/ 3950400 w 3951173"/>
                <a:gd name="connsiteY1" fmla="*/ 684108 h 689060"/>
                <a:gd name="connsiteX2" fmla="*/ 0 w 3951173"/>
                <a:gd name="connsiteY2" fmla="*/ 679019 h 689060"/>
                <a:gd name="connsiteX0" fmla="*/ 3946445 w 3951173"/>
                <a:gd name="connsiteY0" fmla="*/ 0 h 684108"/>
                <a:gd name="connsiteX1" fmla="*/ 3950400 w 3951173"/>
                <a:gd name="connsiteY1" fmla="*/ 684108 h 684108"/>
                <a:gd name="connsiteX2" fmla="*/ 0 w 3951173"/>
                <a:gd name="connsiteY2" fmla="*/ 679019 h 684108"/>
                <a:gd name="connsiteX0" fmla="*/ 3946445 w 3951173"/>
                <a:gd name="connsiteY0" fmla="*/ 0 h 684108"/>
                <a:gd name="connsiteX1" fmla="*/ 3950400 w 3951173"/>
                <a:gd name="connsiteY1" fmla="*/ 684108 h 684108"/>
                <a:gd name="connsiteX2" fmla="*/ 0 w 3951173"/>
                <a:gd name="connsiteY2" fmla="*/ 679019 h 684108"/>
                <a:gd name="connsiteX0" fmla="*/ 3946445 w 3952453"/>
                <a:gd name="connsiteY0" fmla="*/ 0 h 684108"/>
                <a:gd name="connsiteX1" fmla="*/ 3950400 w 3952453"/>
                <a:gd name="connsiteY1" fmla="*/ 684108 h 684108"/>
                <a:gd name="connsiteX2" fmla="*/ 0 w 3952453"/>
                <a:gd name="connsiteY2" fmla="*/ 679019 h 684108"/>
                <a:gd name="connsiteX0" fmla="*/ 3946445 w 3952450"/>
                <a:gd name="connsiteY0" fmla="*/ 0 h 704227"/>
                <a:gd name="connsiteX1" fmla="*/ 3950400 w 3952450"/>
                <a:gd name="connsiteY1" fmla="*/ 684108 h 704227"/>
                <a:gd name="connsiteX2" fmla="*/ 0 w 3952450"/>
                <a:gd name="connsiteY2" fmla="*/ 679019 h 704227"/>
                <a:gd name="connsiteX0" fmla="*/ 3946445 w 3952453"/>
                <a:gd name="connsiteY0" fmla="*/ 0 h 684108"/>
                <a:gd name="connsiteX1" fmla="*/ 3950400 w 3952453"/>
                <a:gd name="connsiteY1" fmla="*/ 684108 h 684108"/>
                <a:gd name="connsiteX2" fmla="*/ 0 w 3952453"/>
                <a:gd name="connsiteY2" fmla="*/ 679019 h 684108"/>
                <a:gd name="connsiteX0" fmla="*/ 3946445 w 3952453"/>
                <a:gd name="connsiteY0" fmla="*/ 0 h 684108"/>
                <a:gd name="connsiteX1" fmla="*/ 3950400 w 3952453"/>
                <a:gd name="connsiteY1" fmla="*/ 684108 h 684108"/>
                <a:gd name="connsiteX2" fmla="*/ 0 w 3952453"/>
                <a:gd name="connsiteY2" fmla="*/ 679019 h 684108"/>
                <a:gd name="connsiteX0" fmla="*/ 3946445 w 3952453"/>
                <a:gd name="connsiteY0" fmla="*/ 0 h 684108"/>
                <a:gd name="connsiteX1" fmla="*/ 3950400 w 3952453"/>
                <a:gd name="connsiteY1" fmla="*/ 684108 h 684108"/>
                <a:gd name="connsiteX2" fmla="*/ 0 w 3952453"/>
                <a:gd name="connsiteY2" fmla="*/ 679019 h 684108"/>
                <a:gd name="connsiteX0" fmla="*/ 3909691 w 4200369"/>
                <a:gd name="connsiteY0" fmla="*/ 0 h 733481"/>
                <a:gd name="connsiteX1" fmla="*/ 3913646 w 4200369"/>
                <a:gd name="connsiteY1" fmla="*/ 684108 h 733481"/>
                <a:gd name="connsiteX2" fmla="*/ 0 w 4200369"/>
                <a:gd name="connsiteY2" fmla="*/ 679019 h 733481"/>
                <a:gd name="connsiteX0" fmla="*/ 3909691 w 4200369"/>
                <a:gd name="connsiteY0" fmla="*/ 0 h 733481"/>
                <a:gd name="connsiteX1" fmla="*/ 3913646 w 4200369"/>
                <a:gd name="connsiteY1" fmla="*/ 684108 h 733481"/>
                <a:gd name="connsiteX2" fmla="*/ 0 w 4200369"/>
                <a:gd name="connsiteY2" fmla="*/ 679019 h 733481"/>
                <a:gd name="connsiteX0" fmla="*/ 3909691 w 4200369"/>
                <a:gd name="connsiteY0" fmla="*/ 0 h 684108"/>
                <a:gd name="connsiteX1" fmla="*/ 3913646 w 4200369"/>
                <a:gd name="connsiteY1" fmla="*/ 684108 h 684108"/>
                <a:gd name="connsiteX2" fmla="*/ 0 w 4200369"/>
                <a:gd name="connsiteY2" fmla="*/ 679019 h 684108"/>
                <a:gd name="connsiteX0" fmla="*/ 3909691 w 3913647"/>
                <a:gd name="connsiteY0" fmla="*/ 0 h 684108"/>
                <a:gd name="connsiteX1" fmla="*/ 3913646 w 3913647"/>
                <a:gd name="connsiteY1" fmla="*/ 684108 h 684108"/>
                <a:gd name="connsiteX2" fmla="*/ 0 w 3913647"/>
                <a:gd name="connsiteY2" fmla="*/ 679019 h 684108"/>
                <a:gd name="connsiteX0" fmla="*/ 3909691 w 3913647"/>
                <a:gd name="connsiteY0" fmla="*/ 0 h 684108"/>
                <a:gd name="connsiteX1" fmla="*/ 3913646 w 3913647"/>
                <a:gd name="connsiteY1" fmla="*/ 684108 h 684108"/>
                <a:gd name="connsiteX2" fmla="*/ 0 w 3913647"/>
                <a:gd name="connsiteY2" fmla="*/ 683918 h 684108"/>
                <a:gd name="connsiteX0" fmla="*/ 3821482 w 3825438"/>
                <a:gd name="connsiteY0" fmla="*/ 0 h 684735"/>
                <a:gd name="connsiteX1" fmla="*/ 3825437 w 3825438"/>
                <a:gd name="connsiteY1" fmla="*/ 684108 h 684735"/>
                <a:gd name="connsiteX2" fmla="*/ 0 w 3825438"/>
                <a:gd name="connsiteY2" fmla="*/ 684735 h 684735"/>
                <a:gd name="connsiteX0" fmla="*/ 3880287 w 3884243"/>
                <a:gd name="connsiteY0" fmla="*/ 0 h 684735"/>
                <a:gd name="connsiteX1" fmla="*/ 3884242 w 3884243"/>
                <a:gd name="connsiteY1" fmla="*/ 684108 h 684735"/>
                <a:gd name="connsiteX2" fmla="*/ 0 w 3884243"/>
                <a:gd name="connsiteY2" fmla="*/ 684735 h 684735"/>
                <a:gd name="connsiteX0" fmla="*/ 3902341 w 3906297"/>
                <a:gd name="connsiteY0" fmla="*/ 0 h 684735"/>
                <a:gd name="connsiteX1" fmla="*/ 3906296 w 3906297"/>
                <a:gd name="connsiteY1" fmla="*/ 684108 h 684735"/>
                <a:gd name="connsiteX2" fmla="*/ 0 w 3906297"/>
                <a:gd name="connsiteY2" fmla="*/ 684735 h 684735"/>
                <a:gd name="connsiteX0" fmla="*/ 3931744 w 3931744"/>
                <a:gd name="connsiteY0" fmla="*/ 0 h 684735"/>
                <a:gd name="connsiteX1" fmla="*/ 3906296 w 3931744"/>
                <a:gd name="connsiteY1" fmla="*/ 684108 h 684735"/>
                <a:gd name="connsiteX2" fmla="*/ 0 w 3931744"/>
                <a:gd name="connsiteY2" fmla="*/ 684735 h 684735"/>
                <a:gd name="connsiteX0" fmla="*/ 3917043 w 3917043"/>
                <a:gd name="connsiteY0" fmla="*/ 0 h 684735"/>
                <a:gd name="connsiteX1" fmla="*/ 3906296 w 3917043"/>
                <a:gd name="connsiteY1" fmla="*/ 684108 h 684735"/>
                <a:gd name="connsiteX2" fmla="*/ 0 w 3917043"/>
                <a:gd name="connsiteY2" fmla="*/ 684735 h 684735"/>
                <a:gd name="connsiteX0" fmla="*/ 3917043 w 3917043"/>
                <a:gd name="connsiteY0" fmla="*/ 0 h 684735"/>
                <a:gd name="connsiteX1" fmla="*/ 3906296 w 3917043"/>
                <a:gd name="connsiteY1" fmla="*/ 684108 h 684735"/>
                <a:gd name="connsiteX2" fmla="*/ 0 w 3917043"/>
                <a:gd name="connsiteY2" fmla="*/ 684735 h 684735"/>
              </a:gdLst>
              <a:ahLst/>
              <a:cxnLst>
                <a:cxn ang="0">
                  <a:pos x="connsiteX0" y="connsiteY0"/>
                </a:cxn>
                <a:cxn ang="0">
                  <a:pos x="connsiteX1" y="connsiteY1"/>
                </a:cxn>
                <a:cxn ang="0">
                  <a:pos x="connsiteX2" y="connsiteY2"/>
                </a:cxn>
              </a:cxnLst>
              <a:rect l="l" t="t" r="r" b="b"/>
              <a:pathLst>
                <a:path w="3917043" h="684735">
                  <a:moveTo>
                    <a:pt x="3917043" y="0"/>
                  </a:moveTo>
                  <a:cubicBezTo>
                    <a:pt x="3908575" y="42607"/>
                    <a:pt x="3903700" y="635438"/>
                    <a:pt x="3906296" y="684108"/>
                  </a:cubicBezTo>
                  <a:lnTo>
                    <a:pt x="0" y="684735"/>
                  </a:lnTo>
                </a:path>
              </a:pathLst>
            </a:custGeom>
            <a:noFill/>
            <a:ln w="28575">
              <a:solidFill>
                <a:srgbClr val="FFCDCD"/>
              </a:solidFill>
              <a:round/>
              <a:headEnd/>
              <a:tailEnd type="triangle" w="lg" len="lg"/>
            </a:ln>
            <a:effectLst>
              <a:outerShdw blurRad="88900" dist="889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25000"/>
                </a:lnSpc>
                <a:spcBef>
                  <a:spcPct val="50000"/>
                </a:spcBef>
                <a:spcAft>
                  <a:spcPct val="0"/>
                </a:spcAft>
                <a:buClr>
                  <a:schemeClr val="accent1"/>
                </a:buClr>
                <a:buSzPct val="50000"/>
                <a:buFont typeface="Wingdings" pitchFamily="2" charset="2"/>
                <a:buChar char="n"/>
                <a:tabLst/>
              </a:pPr>
              <a:endParaRPr kumimoji="0" lang="en-US" sz="2400" b="1" i="0" u="none" strike="noStrike" cap="none" normalizeH="0" baseline="30000" dirty="0">
                <a:ln>
                  <a:noFill/>
                </a:ln>
                <a:solidFill>
                  <a:schemeClr val="tx1"/>
                </a:solidFill>
                <a:effectLst/>
                <a:latin typeface="Arial Narrow" pitchFamily="34" charset="0"/>
              </a:endParaRPr>
            </a:p>
          </p:txBody>
        </p:sp>
        <p:sp>
          <p:nvSpPr>
            <p:cNvPr id="23" name="Freeform 65">
              <a:extLst>
                <a:ext uri="{FF2B5EF4-FFF2-40B4-BE49-F238E27FC236}">
                  <a16:creationId xmlns:a16="http://schemas.microsoft.com/office/drawing/2014/main" id="{37C466FA-FF13-47DE-B9E1-1AA88F6C0B64}"/>
                </a:ext>
              </a:extLst>
            </p:cNvPr>
            <p:cNvSpPr/>
            <p:nvPr/>
          </p:nvSpPr>
          <p:spPr>
            <a:xfrm flipH="1" flipV="1">
              <a:off x="6153516" y="3181481"/>
              <a:ext cx="1414764" cy="2194017"/>
            </a:xfrm>
            <a:custGeom>
              <a:avLst/>
              <a:gdLst>
                <a:gd name="connsiteX0" fmla="*/ 368359 w 368359"/>
                <a:gd name="connsiteY0" fmla="*/ 26007 h 940407"/>
                <a:gd name="connsiteX1" fmla="*/ 304859 w 368359"/>
                <a:gd name="connsiteY1" fmla="*/ 607 h 940407"/>
                <a:gd name="connsiteX2" fmla="*/ 139759 w 368359"/>
                <a:gd name="connsiteY2" fmla="*/ 102207 h 940407"/>
                <a:gd name="connsiteX3" fmla="*/ 101659 w 368359"/>
                <a:gd name="connsiteY3" fmla="*/ 191107 h 940407"/>
                <a:gd name="connsiteX4" fmla="*/ 76259 w 368359"/>
                <a:gd name="connsiteY4" fmla="*/ 229207 h 940407"/>
                <a:gd name="connsiteX5" fmla="*/ 25459 w 368359"/>
                <a:gd name="connsiteY5" fmla="*/ 343507 h 940407"/>
                <a:gd name="connsiteX6" fmla="*/ 59 w 368359"/>
                <a:gd name="connsiteY6" fmla="*/ 470507 h 940407"/>
                <a:gd name="connsiteX7" fmla="*/ 12759 w 368359"/>
                <a:gd name="connsiteY7" fmla="*/ 940407 h 940407"/>
                <a:gd name="connsiteX0" fmla="*/ 368359 w 368359"/>
                <a:gd name="connsiteY0" fmla="*/ 0 h 914400"/>
                <a:gd name="connsiteX1" fmla="*/ 139759 w 368359"/>
                <a:gd name="connsiteY1" fmla="*/ 76200 h 914400"/>
                <a:gd name="connsiteX2" fmla="*/ 101659 w 368359"/>
                <a:gd name="connsiteY2" fmla="*/ 165100 h 914400"/>
                <a:gd name="connsiteX3" fmla="*/ 76259 w 368359"/>
                <a:gd name="connsiteY3" fmla="*/ 203200 h 914400"/>
                <a:gd name="connsiteX4" fmla="*/ 25459 w 368359"/>
                <a:gd name="connsiteY4" fmla="*/ 317500 h 914400"/>
                <a:gd name="connsiteX5" fmla="*/ 59 w 368359"/>
                <a:gd name="connsiteY5" fmla="*/ 444500 h 914400"/>
                <a:gd name="connsiteX6" fmla="*/ 12759 w 368359"/>
                <a:gd name="connsiteY6" fmla="*/ 914400 h 914400"/>
                <a:gd name="connsiteX0" fmla="*/ 368359 w 368359"/>
                <a:gd name="connsiteY0" fmla="*/ 0 h 914400"/>
                <a:gd name="connsiteX1" fmla="*/ 101659 w 368359"/>
                <a:gd name="connsiteY1" fmla="*/ 165100 h 914400"/>
                <a:gd name="connsiteX2" fmla="*/ 76259 w 368359"/>
                <a:gd name="connsiteY2" fmla="*/ 203200 h 914400"/>
                <a:gd name="connsiteX3" fmla="*/ 25459 w 368359"/>
                <a:gd name="connsiteY3" fmla="*/ 317500 h 914400"/>
                <a:gd name="connsiteX4" fmla="*/ 59 w 368359"/>
                <a:gd name="connsiteY4" fmla="*/ 444500 h 914400"/>
                <a:gd name="connsiteX5" fmla="*/ 12759 w 368359"/>
                <a:gd name="connsiteY5"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71058 w 371058"/>
                <a:gd name="connsiteY0" fmla="*/ 0 h 914400"/>
                <a:gd name="connsiteX1" fmla="*/ 78958 w 371058"/>
                <a:gd name="connsiteY1" fmla="*/ 203200 h 914400"/>
                <a:gd name="connsiteX2" fmla="*/ 2758 w 371058"/>
                <a:gd name="connsiteY2" fmla="*/ 444500 h 914400"/>
                <a:gd name="connsiteX3" fmla="*/ 15458 w 371058"/>
                <a:gd name="connsiteY3"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437458"/>
                <a:gd name="connsiteY0" fmla="*/ 0 h 914400"/>
                <a:gd name="connsiteX1" fmla="*/ 437357 w 437458"/>
                <a:gd name="connsiteY1" fmla="*/ 505619 h 914400"/>
                <a:gd name="connsiteX2" fmla="*/ 0 w 437458"/>
                <a:gd name="connsiteY2" fmla="*/ 914400 h 914400"/>
                <a:gd name="connsiteX0" fmla="*/ 355600 w 437512"/>
                <a:gd name="connsiteY0" fmla="*/ 0 h 914400"/>
                <a:gd name="connsiteX1" fmla="*/ 437357 w 437512"/>
                <a:gd name="connsiteY1" fmla="*/ 505619 h 914400"/>
                <a:gd name="connsiteX2" fmla="*/ 0 w 437512"/>
                <a:gd name="connsiteY2" fmla="*/ 914400 h 914400"/>
                <a:gd name="connsiteX0" fmla="*/ 355600 w 437512"/>
                <a:gd name="connsiteY0" fmla="*/ 0 h 914433"/>
                <a:gd name="connsiteX1" fmla="*/ 437357 w 437512"/>
                <a:gd name="connsiteY1" fmla="*/ 505619 h 914433"/>
                <a:gd name="connsiteX2" fmla="*/ 0 w 437512"/>
                <a:gd name="connsiteY2" fmla="*/ 914400 h 914433"/>
                <a:gd name="connsiteX0" fmla="*/ 751681 w 751681"/>
                <a:gd name="connsiteY0" fmla="*/ 0 h 914458"/>
                <a:gd name="connsiteX1" fmla="*/ 0 w 751681"/>
                <a:gd name="connsiteY1" fmla="*/ 679450 h 914458"/>
                <a:gd name="connsiteX2" fmla="*/ 396081 w 751681"/>
                <a:gd name="connsiteY2" fmla="*/ 914400 h 914458"/>
                <a:gd name="connsiteX0" fmla="*/ 654050 w 654050"/>
                <a:gd name="connsiteY0" fmla="*/ 0 h 914415"/>
                <a:gd name="connsiteX1" fmla="*/ 0 w 654050"/>
                <a:gd name="connsiteY1" fmla="*/ 15081 h 914415"/>
                <a:gd name="connsiteX2" fmla="*/ 298450 w 654050"/>
                <a:gd name="connsiteY2" fmla="*/ 914400 h 914415"/>
                <a:gd name="connsiteX0" fmla="*/ 368300 w 368300"/>
                <a:gd name="connsiteY0" fmla="*/ 0 h 914427"/>
                <a:gd name="connsiteX1" fmla="*/ 0 w 368300"/>
                <a:gd name="connsiteY1" fmla="*/ 417512 h 914427"/>
                <a:gd name="connsiteX2" fmla="*/ 12700 w 368300"/>
                <a:gd name="connsiteY2" fmla="*/ 914400 h 914427"/>
                <a:gd name="connsiteX0" fmla="*/ 355600 w 580294"/>
                <a:gd name="connsiteY0" fmla="*/ 0 h 914434"/>
                <a:gd name="connsiteX1" fmla="*/ 580231 w 580294"/>
                <a:gd name="connsiteY1" fmla="*/ 524668 h 914434"/>
                <a:gd name="connsiteX2" fmla="*/ 0 w 580294"/>
                <a:gd name="connsiteY2" fmla="*/ 914400 h 914434"/>
                <a:gd name="connsiteX0" fmla="*/ 368300 w 368300"/>
                <a:gd name="connsiteY0" fmla="*/ 0 h 914427"/>
                <a:gd name="connsiteX1" fmla="*/ 0 w 368300"/>
                <a:gd name="connsiteY1" fmla="*/ 417512 h 914427"/>
                <a:gd name="connsiteX2" fmla="*/ 12700 w 368300"/>
                <a:gd name="connsiteY2" fmla="*/ 914400 h 914427"/>
                <a:gd name="connsiteX0" fmla="*/ 355600 w 577913"/>
                <a:gd name="connsiteY0" fmla="*/ 0 h 914434"/>
                <a:gd name="connsiteX1" fmla="*/ 577850 w 577913"/>
                <a:gd name="connsiteY1" fmla="*/ 524669 h 914434"/>
                <a:gd name="connsiteX2" fmla="*/ 0 w 577913"/>
                <a:gd name="connsiteY2" fmla="*/ 914400 h 914434"/>
                <a:gd name="connsiteX0" fmla="*/ 355600 w 355600"/>
                <a:gd name="connsiteY0" fmla="*/ 0 h 914428"/>
                <a:gd name="connsiteX1" fmla="*/ 113506 w 355600"/>
                <a:gd name="connsiteY1" fmla="*/ 438944 h 914428"/>
                <a:gd name="connsiteX2" fmla="*/ 0 w 355600"/>
                <a:gd name="connsiteY2" fmla="*/ 914400 h 914428"/>
                <a:gd name="connsiteX0" fmla="*/ 355600 w 582674"/>
                <a:gd name="connsiteY0" fmla="*/ 0 h 914435"/>
                <a:gd name="connsiteX1" fmla="*/ 582612 w 582674"/>
                <a:gd name="connsiteY1" fmla="*/ 527050 h 914435"/>
                <a:gd name="connsiteX2" fmla="*/ 0 w 582674"/>
                <a:gd name="connsiteY2" fmla="*/ 914400 h 914435"/>
                <a:gd name="connsiteX0" fmla="*/ 3541095 w 3768169"/>
                <a:gd name="connsiteY0" fmla="*/ 0 h 864291"/>
                <a:gd name="connsiteX1" fmla="*/ 3768107 w 3768169"/>
                <a:gd name="connsiteY1" fmla="*/ 527050 h 864291"/>
                <a:gd name="connsiteX2" fmla="*/ 2 w 3768169"/>
                <a:gd name="connsiteY2" fmla="*/ 864251 h 864291"/>
                <a:gd name="connsiteX0" fmla="*/ 3541091 w 3798741"/>
                <a:gd name="connsiteY0" fmla="*/ 0 h 864312"/>
                <a:gd name="connsiteX1" fmla="*/ 3798687 w 3798741"/>
                <a:gd name="connsiteY1" fmla="*/ 645441 h 864312"/>
                <a:gd name="connsiteX2" fmla="*/ -2 w 3798741"/>
                <a:gd name="connsiteY2" fmla="*/ 864251 h 864312"/>
                <a:gd name="connsiteX0" fmla="*/ 3800163 w 3800163"/>
                <a:gd name="connsiteY0" fmla="*/ 0 h 894905"/>
                <a:gd name="connsiteX1" fmla="*/ 3798691 w 3800163"/>
                <a:gd name="connsiteY1" fmla="*/ 676033 h 894905"/>
                <a:gd name="connsiteX2" fmla="*/ 2 w 3800163"/>
                <a:gd name="connsiteY2" fmla="*/ 894843 h 894905"/>
                <a:gd name="connsiteX0" fmla="*/ 3911189 w 3911189"/>
                <a:gd name="connsiteY0" fmla="*/ 0 h 681726"/>
                <a:gd name="connsiteX1" fmla="*/ 3909717 w 3911189"/>
                <a:gd name="connsiteY1" fmla="*/ 676033 h 681726"/>
                <a:gd name="connsiteX2" fmla="*/ 0 w 3911189"/>
                <a:gd name="connsiteY2" fmla="*/ 673900 h 681726"/>
                <a:gd name="connsiteX0" fmla="*/ 3911189 w 3911189"/>
                <a:gd name="connsiteY0" fmla="*/ 0 h 673943"/>
                <a:gd name="connsiteX1" fmla="*/ 3567376 w 3911189"/>
                <a:gd name="connsiteY1" fmla="*/ 363313 h 673943"/>
                <a:gd name="connsiteX2" fmla="*/ 0 w 3911189"/>
                <a:gd name="connsiteY2" fmla="*/ 673900 h 673943"/>
                <a:gd name="connsiteX0" fmla="*/ 3911189 w 3911189"/>
                <a:gd name="connsiteY0" fmla="*/ 0 h 679463"/>
                <a:gd name="connsiteX1" fmla="*/ 3909716 w 3911189"/>
                <a:gd name="connsiteY1" fmla="*/ 672634 h 679463"/>
                <a:gd name="connsiteX2" fmla="*/ 0 w 3911189"/>
                <a:gd name="connsiteY2" fmla="*/ 673900 h 679463"/>
                <a:gd name="connsiteX0" fmla="*/ 3911189 w 3911189"/>
                <a:gd name="connsiteY0" fmla="*/ 0 h 679463"/>
                <a:gd name="connsiteX1" fmla="*/ 3909716 w 3911189"/>
                <a:gd name="connsiteY1" fmla="*/ 672634 h 679463"/>
                <a:gd name="connsiteX2" fmla="*/ 0 w 3911189"/>
                <a:gd name="connsiteY2" fmla="*/ 673900 h 679463"/>
                <a:gd name="connsiteX0" fmla="*/ 3911189 w 3911189"/>
                <a:gd name="connsiteY0" fmla="*/ 0 h 679463"/>
                <a:gd name="connsiteX1" fmla="*/ 3909716 w 3911189"/>
                <a:gd name="connsiteY1" fmla="*/ 672634 h 679463"/>
                <a:gd name="connsiteX2" fmla="*/ 0 w 3911189"/>
                <a:gd name="connsiteY2" fmla="*/ 673900 h 679463"/>
                <a:gd name="connsiteX0" fmla="*/ 3911189 w 3912331"/>
                <a:gd name="connsiteY0" fmla="*/ 0 h 673900"/>
                <a:gd name="connsiteX1" fmla="*/ 3909716 w 3912331"/>
                <a:gd name="connsiteY1" fmla="*/ 672634 h 673900"/>
                <a:gd name="connsiteX2" fmla="*/ 0 w 3912331"/>
                <a:gd name="connsiteY2" fmla="*/ 673900 h 673900"/>
                <a:gd name="connsiteX0" fmla="*/ 3911189 w 3912331"/>
                <a:gd name="connsiteY0" fmla="*/ 0 h 673900"/>
                <a:gd name="connsiteX1" fmla="*/ 3909716 w 3912331"/>
                <a:gd name="connsiteY1" fmla="*/ 672634 h 673900"/>
                <a:gd name="connsiteX2" fmla="*/ 0 w 3912331"/>
                <a:gd name="connsiteY2" fmla="*/ 673900 h 673900"/>
              </a:gdLst>
              <a:ahLst/>
              <a:cxnLst>
                <a:cxn ang="0">
                  <a:pos x="connsiteX0" y="connsiteY0"/>
                </a:cxn>
                <a:cxn ang="0">
                  <a:pos x="connsiteX1" y="connsiteY1"/>
                </a:cxn>
                <a:cxn ang="0">
                  <a:pos x="connsiteX2" y="connsiteY2"/>
                </a:cxn>
              </a:cxnLst>
              <a:rect l="l" t="t" r="r" b="b"/>
              <a:pathLst>
                <a:path w="3912331" h="673900">
                  <a:moveTo>
                    <a:pt x="3911189" y="0"/>
                  </a:moveTo>
                  <a:cubicBezTo>
                    <a:pt x="3902722" y="4233"/>
                    <a:pt x="3918157" y="672621"/>
                    <a:pt x="3909716" y="672634"/>
                  </a:cubicBezTo>
                  <a:lnTo>
                    <a:pt x="0" y="673900"/>
                  </a:lnTo>
                </a:path>
              </a:pathLst>
            </a:custGeom>
            <a:noFill/>
            <a:ln w="28575">
              <a:solidFill>
                <a:srgbClr val="FF0000"/>
              </a:solidFill>
              <a:round/>
              <a:headEnd/>
              <a:tailEnd type="triangle" w="lg" len="lg"/>
            </a:ln>
            <a:effectLst>
              <a:prstShdw prst="shdw17" dist="17961" dir="2700000">
                <a:srgbClr val="FF0000">
                  <a:gamma/>
                  <a:shade val="60000"/>
                  <a:invGamma/>
                </a:srgb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25000"/>
                </a:lnSpc>
                <a:spcBef>
                  <a:spcPct val="50000"/>
                </a:spcBef>
                <a:spcAft>
                  <a:spcPct val="0"/>
                </a:spcAft>
                <a:buClr>
                  <a:schemeClr val="accent1"/>
                </a:buClr>
                <a:buSzPct val="50000"/>
                <a:buFont typeface="Wingdings" pitchFamily="2" charset="2"/>
                <a:buChar char="n"/>
                <a:tabLst/>
              </a:pPr>
              <a:endParaRPr kumimoji="0" lang="en-US" sz="2400" b="1" i="0" u="none" strike="noStrike" cap="none" normalizeH="0" baseline="30000" dirty="0">
                <a:ln>
                  <a:noFill/>
                </a:ln>
                <a:solidFill>
                  <a:schemeClr val="tx1"/>
                </a:solidFill>
                <a:effectLst/>
                <a:latin typeface="Arial Narrow" pitchFamily="34" charset="0"/>
              </a:endParaRPr>
            </a:p>
          </p:txBody>
        </p:sp>
      </p:grpSp>
      <p:sp>
        <p:nvSpPr>
          <p:cNvPr id="24" name="AutoShape 6">
            <a:extLst>
              <a:ext uri="{FF2B5EF4-FFF2-40B4-BE49-F238E27FC236}">
                <a16:creationId xmlns:a16="http://schemas.microsoft.com/office/drawing/2014/main" id="{9150B25B-8845-4CC0-940D-0F09CF3AABE9}"/>
              </a:ext>
            </a:extLst>
          </p:cNvPr>
          <p:cNvSpPr>
            <a:spLocks noChangeArrowheads="1"/>
          </p:cNvSpPr>
          <p:nvPr/>
        </p:nvSpPr>
        <p:spPr bwMode="gray">
          <a:xfrm>
            <a:off x="4038600" y="5282287"/>
            <a:ext cx="3547533" cy="611231"/>
          </a:xfrm>
          <a:prstGeom prst="roundRect">
            <a:avLst>
              <a:gd name="adj" fmla="val 17226"/>
            </a:avLst>
          </a:prstGeom>
          <a:solidFill>
            <a:srgbClr val="FFFFCC"/>
          </a:solidFill>
          <a:ln w="9525">
            <a:solidFill>
              <a:srgbClr val="FFFFFF">
                <a:lumMod val="75000"/>
              </a:srgbClr>
            </a:solidFill>
            <a:round/>
            <a:headEnd/>
            <a:tailEnd/>
          </a:ln>
          <a:effectLst>
            <a:outerShdw blurRad="127000" dist="12700" dir="2700000" sy="-23000" kx="-800400" algn="bl" rotWithShape="0">
              <a:prstClr val="black">
                <a:alpha val="20000"/>
              </a:prstClr>
            </a:outerShdw>
          </a:effectLst>
          <a:scene3d>
            <a:camera prst="orthographicFront"/>
            <a:lightRig rig="threePt" dir="t"/>
          </a:scene3d>
          <a:sp3d>
            <a:bevelT/>
          </a:sp3d>
        </p:spPr>
        <p:txBody>
          <a:bodyPr wrap="square" tIns="45720" bIns="9144" anchor="ctr" anchorCtr="0">
            <a:spAutoFit/>
          </a:bodyPr>
          <a:lstStyle/>
          <a:p>
            <a:pPr marL="0" marR="0" lvl="0" indent="0" algn="l" defTabSz="914400" eaLnBrk="1" fontAlgn="auto" latinLnBrk="0" hangingPunct="1">
              <a:lnSpc>
                <a:spcPct val="85000"/>
              </a:lnSpc>
              <a:spcBef>
                <a:spcPts val="0"/>
              </a:spcBef>
              <a:spcAft>
                <a:spcPts val="0"/>
              </a:spcAft>
              <a:buClrTx/>
              <a:buSzTx/>
              <a:buFontTx/>
              <a:buNone/>
              <a:tabLst/>
              <a:defRPr/>
            </a:pPr>
            <a:r>
              <a:rPr lang="en-US" sz="1900" kern="0" dirty="0">
                <a:solidFill>
                  <a:srgbClr val="00589A"/>
                </a:solidFill>
                <a:latin typeface="Arial" charset="0"/>
              </a:rPr>
              <a:t>Total size information about the entire archive</a:t>
            </a:r>
            <a:endParaRPr kumimoji="0" lang="en-US" sz="1900" b="0" i="0" u="none" strike="noStrike" kern="0" cap="none" spc="0" normalizeH="0" baseline="0" noProof="0" dirty="0">
              <a:ln>
                <a:noFill/>
              </a:ln>
              <a:solidFill>
                <a:srgbClr val="00589A"/>
              </a:solidFill>
              <a:effectLst/>
              <a:uLnTx/>
              <a:uFillTx/>
              <a:latin typeface="Arial" charset="0"/>
            </a:endParaRPr>
          </a:p>
        </p:txBody>
      </p:sp>
      <p:sp>
        <p:nvSpPr>
          <p:cNvPr id="25" name="Left Bracket 24">
            <a:extLst>
              <a:ext uri="{FF2B5EF4-FFF2-40B4-BE49-F238E27FC236}">
                <a16:creationId xmlns:a16="http://schemas.microsoft.com/office/drawing/2014/main" id="{D7170568-346C-40E2-867D-60ABF92E7A78}"/>
              </a:ext>
            </a:extLst>
          </p:cNvPr>
          <p:cNvSpPr/>
          <p:nvPr/>
        </p:nvSpPr>
        <p:spPr bwMode="auto">
          <a:xfrm flipH="1">
            <a:off x="3235714" y="5084907"/>
            <a:ext cx="193286" cy="1300163"/>
          </a:xfrm>
          <a:prstGeom prst="leftBracket">
            <a:avLst/>
          </a:prstGeom>
          <a:ln w="19050">
            <a:headEnd type="none" w="med" len="med"/>
            <a:tailEnd type="none" w="med" len="med"/>
          </a:ln>
        </p:spPr>
        <p:style>
          <a:lnRef idx="1">
            <a:schemeClr val="accent6"/>
          </a:lnRef>
          <a:fillRef idx="0">
            <a:schemeClr val="accent6"/>
          </a:fillRef>
          <a:effectRef idx="0">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300" b="0" i="0" u="none" strike="noStrike" cap="none" normalizeH="0" baseline="0">
              <a:ln>
                <a:noFill/>
              </a:ln>
              <a:solidFill>
                <a:schemeClr val="tx1"/>
              </a:solidFill>
              <a:effectLst/>
              <a:latin typeface="Times New Roman" pitchFamily="18" charset="0"/>
            </a:endParaRPr>
          </a:p>
        </p:txBody>
      </p:sp>
      <p:sp>
        <p:nvSpPr>
          <p:cNvPr id="26" name="Footer Placeholder 25">
            <a:extLst>
              <a:ext uri="{FF2B5EF4-FFF2-40B4-BE49-F238E27FC236}">
                <a16:creationId xmlns:a16="http://schemas.microsoft.com/office/drawing/2014/main" id="{8539A36E-2A47-41B2-B36C-7648C7935232}"/>
              </a:ext>
            </a:extLst>
          </p:cNvPr>
          <p:cNvSpPr>
            <a:spLocks noGrp="1"/>
          </p:cNvSpPr>
          <p:nvPr>
            <p:ph type="ftr" sz="quarter" idx="11"/>
          </p:nvPr>
        </p:nvSpPr>
        <p:spPr/>
        <p:txBody>
          <a:bodyPr/>
          <a:lstStyle/>
          <a:p>
            <a:pPr>
              <a:defRPr/>
            </a:pPr>
            <a:r>
              <a:rPr lang="en-US"/>
              <a:t>CAMS2 GetStatus Reports</a:t>
            </a:r>
            <a:endParaRPr lang="en-US" dirty="0"/>
          </a:p>
        </p:txBody>
      </p:sp>
    </p:spTree>
    <p:extLst>
      <p:ext uri="{BB962C8B-B14F-4D97-AF65-F5344CB8AC3E}">
        <p14:creationId xmlns:p14="http://schemas.microsoft.com/office/powerpoint/2010/main" val="3388866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0D146-9EEF-43F1-9EEA-D56887949E5D}"/>
              </a:ext>
            </a:extLst>
          </p:cNvPr>
          <p:cNvSpPr>
            <a:spLocks noGrp="1"/>
          </p:cNvSpPr>
          <p:nvPr>
            <p:ph type="title"/>
          </p:nvPr>
        </p:nvSpPr>
        <p:spPr/>
        <p:txBody>
          <a:bodyPr/>
          <a:lstStyle/>
          <a:p>
            <a:r>
              <a:rPr lang="en-US" dirty="0"/>
              <a:t>8. Runtime Status section</a:t>
            </a:r>
          </a:p>
        </p:txBody>
      </p:sp>
      <p:sp>
        <p:nvSpPr>
          <p:cNvPr id="3" name="Content Placeholder 2">
            <a:extLst>
              <a:ext uri="{FF2B5EF4-FFF2-40B4-BE49-F238E27FC236}">
                <a16:creationId xmlns:a16="http://schemas.microsoft.com/office/drawing/2014/main" id="{90EFDD68-D4EF-494A-9C45-61F5EB6E0B86}"/>
              </a:ext>
            </a:extLst>
          </p:cNvPr>
          <p:cNvSpPr>
            <a:spLocks noGrp="1"/>
          </p:cNvSpPr>
          <p:nvPr>
            <p:ph idx="1"/>
          </p:nvPr>
        </p:nvSpPr>
        <p:spPr/>
        <p:txBody>
          <a:bodyPr/>
          <a:lstStyle/>
          <a:p>
            <a:r>
              <a:rPr lang="en-US" dirty="0"/>
              <a:t>Lists the CAMS processes and whether they were </a:t>
            </a:r>
            <a:br>
              <a:rPr lang="en-US" dirty="0"/>
            </a:br>
            <a:r>
              <a:rPr lang="en-US" dirty="0"/>
              <a:t>running at the time the status report was generated</a:t>
            </a:r>
          </a:p>
          <a:p>
            <a:r>
              <a:rPr lang="en-US" dirty="0"/>
              <a:t>Ideally, nothing was running except “uploading”</a:t>
            </a:r>
          </a:p>
          <a:p>
            <a:r>
              <a:rPr lang="en-US" dirty="0"/>
              <a:t>If Capturing is running, then it will report on </a:t>
            </a:r>
            <a:r>
              <a:rPr lang="en-US" dirty="0" err="1"/>
              <a:t>unprocess</a:t>
            </a:r>
            <a:br>
              <a:rPr lang="en-US" dirty="0"/>
            </a:br>
            <a:r>
              <a:rPr lang="en-US" dirty="0"/>
              <a:t>capture sessions</a:t>
            </a:r>
          </a:p>
          <a:p>
            <a:r>
              <a:rPr lang="en-US" dirty="0"/>
              <a:t>If archiving is running, the report will not be complete</a:t>
            </a:r>
          </a:p>
        </p:txBody>
      </p:sp>
      <p:sp>
        <p:nvSpPr>
          <p:cNvPr id="4" name="Slide Number Placeholder 3">
            <a:extLst>
              <a:ext uri="{FF2B5EF4-FFF2-40B4-BE49-F238E27FC236}">
                <a16:creationId xmlns:a16="http://schemas.microsoft.com/office/drawing/2014/main" id="{E96D45AB-8FFF-4C33-97A2-908C500EAB7D}"/>
              </a:ext>
            </a:extLst>
          </p:cNvPr>
          <p:cNvSpPr>
            <a:spLocks noGrp="1"/>
          </p:cNvSpPr>
          <p:nvPr>
            <p:ph type="sldNum" sz="quarter" idx="10"/>
          </p:nvPr>
        </p:nvSpPr>
        <p:spPr/>
        <p:txBody>
          <a:bodyPr/>
          <a:lstStyle/>
          <a:p>
            <a:pPr>
              <a:defRPr/>
            </a:pPr>
            <a:r>
              <a:rPr lang="en-US"/>
              <a:t>1-</a:t>
            </a:r>
            <a:fld id="{B6FD74CA-2225-494F-862C-43CA45ED0FE0}" type="slidenum">
              <a:rPr lang="en-US" smtClean="0"/>
              <a:pPr>
                <a:defRPr/>
              </a:pPr>
              <a:t>12</a:t>
            </a:fld>
            <a:endParaRPr lang="en-US" dirty="0"/>
          </a:p>
        </p:txBody>
      </p:sp>
      <p:sp>
        <p:nvSpPr>
          <p:cNvPr id="6" name="Left Bracket 5">
            <a:extLst>
              <a:ext uri="{FF2B5EF4-FFF2-40B4-BE49-F238E27FC236}">
                <a16:creationId xmlns:a16="http://schemas.microsoft.com/office/drawing/2014/main" id="{99D9D52E-3B16-45ED-864D-4E4CC4E0DD72}"/>
              </a:ext>
            </a:extLst>
          </p:cNvPr>
          <p:cNvSpPr/>
          <p:nvPr/>
        </p:nvSpPr>
        <p:spPr bwMode="auto">
          <a:xfrm>
            <a:off x="7747002" y="5982758"/>
            <a:ext cx="152400" cy="341842"/>
          </a:xfrm>
          <a:prstGeom prst="leftBracket">
            <a:avLst/>
          </a:prstGeom>
          <a:ln w="19050">
            <a:headEnd type="none" w="med" len="med"/>
            <a:tailEnd type="none" w="med" len="med"/>
          </a:ln>
        </p:spPr>
        <p:style>
          <a:lnRef idx="1">
            <a:schemeClr val="accent6"/>
          </a:lnRef>
          <a:fillRef idx="0">
            <a:schemeClr val="accent6"/>
          </a:fillRef>
          <a:effectRef idx="0">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300" b="0" i="0" u="none" strike="noStrike" cap="none" normalizeH="0" baseline="0">
              <a:ln>
                <a:noFill/>
              </a:ln>
              <a:solidFill>
                <a:schemeClr val="tx1"/>
              </a:solidFill>
              <a:effectLst/>
              <a:latin typeface="Times New Roman" pitchFamily="18" charset="0"/>
            </a:endParaRPr>
          </a:p>
        </p:txBody>
      </p:sp>
      <p:pic>
        <p:nvPicPr>
          <p:cNvPr id="7" name="Picture 6">
            <a:extLst>
              <a:ext uri="{FF2B5EF4-FFF2-40B4-BE49-F238E27FC236}">
                <a16:creationId xmlns:a16="http://schemas.microsoft.com/office/drawing/2014/main" id="{8D0A3294-CCF1-40AD-B884-42793445F592}"/>
              </a:ext>
            </a:extLst>
          </p:cNvPr>
          <p:cNvPicPr>
            <a:picLocks noChangeAspect="1"/>
          </p:cNvPicPr>
          <p:nvPr/>
        </p:nvPicPr>
        <p:blipFill>
          <a:blip r:embed="rId3"/>
          <a:stretch>
            <a:fillRect/>
          </a:stretch>
        </p:blipFill>
        <p:spPr>
          <a:xfrm>
            <a:off x="7928339" y="880679"/>
            <a:ext cx="1146147" cy="5547841"/>
          </a:xfrm>
          <a:prstGeom prst="rect">
            <a:avLst/>
          </a:prstGeom>
          <a:ln>
            <a:solidFill>
              <a:schemeClr val="tx1"/>
            </a:solidFill>
          </a:ln>
        </p:spPr>
      </p:pic>
      <p:sp>
        <p:nvSpPr>
          <p:cNvPr id="8" name="TextBox 7">
            <a:extLst>
              <a:ext uri="{FF2B5EF4-FFF2-40B4-BE49-F238E27FC236}">
                <a16:creationId xmlns:a16="http://schemas.microsoft.com/office/drawing/2014/main" id="{F8A138E4-4A33-4CD5-90B7-07CEA2CC9AFB}"/>
              </a:ext>
            </a:extLst>
          </p:cNvPr>
          <p:cNvSpPr txBox="1"/>
          <p:nvPr/>
        </p:nvSpPr>
        <p:spPr>
          <a:xfrm>
            <a:off x="228600" y="3863876"/>
            <a:ext cx="5577168" cy="2308324"/>
          </a:xfrm>
          <a:prstGeom prst="rect">
            <a:avLst/>
          </a:prstGeom>
          <a:solidFill>
            <a:schemeClr val="bg1"/>
          </a:solidFill>
          <a:ln>
            <a:solidFill>
              <a:schemeClr val="tx1"/>
            </a:solidFill>
          </a:ln>
          <a:effectLst>
            <a:outerShdw blurRad="254000" dist="139700" dir="2700000" algn="tl" rotWithShape="0">
              <a:prstClr val="black">
                <a:alpha val="40000"/>
              </a:prstClr>
            </a:outerShdw>
          </a:effectLst>
        </p:spPr>
        <p:txBody>
          <a:bodyPr wrap="none" rtlCol="0">
            <a:spAutoFit/>
          </a:bodyPr>
          <a:lstStyle/>
          <a:p>
            <a:r>
              <a:rPr lang="en-US" sz="1200" dirty="0">
                <a:latin typeface="Courier New" panose="02070309020205020404" pitchFamily="49" charset="0"/>
                <a:cs typeface="Courier New" panose="02070309020205020404" pitchFamily="49" charset="0"/>
              </a:rPr>
              <a:t>******* Checking the processes *************</a:t>
            </a:r>
          </a:p>
          <a:p>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LaunchCapture</a:t>
            </a:r>
            <a:r>
              <a:rPr lang="en-US" sz="1200" dirty="0">
                <a:latin typeface="Courier New" panose="02070309020205020404" pitchFamily="49" charset="0"/>
                <a:cs typeface="Courier New" panose="02070309020205020404" pitchFamily="49" charset="0"/>
              </a:rPr>
              <a:t> not running "LaunchCapture.exe"</a:t>
            </a:r>
          </a:p>
          <a:p>
            <a:r>
              <a:rPr lang="en-US" sz="1200" dirty="0">
                <a:latin typeface="Courier New" panose="02070309020205020404" pitchFamily="49" charset="0"/>
                <a:cs typeface="Courier New" panose="02070309020205020404" pitchFamily="49" charset="0"/>
              </a:rPr>
              <a:t>      Not Capturing</a:t>
            </a:r>
          </a:p>
          <a:p>
            <a:r>
              <a:rPr lang="en-US" sz="1200" dirty="0">
                <a:latin typeface="Courier New" panose="02070309020205020404" pitchFamily="49" charset="0"/>
                <a:cs typeface="Courier New" panose="02070309020205020404" pitchFamily="49" charset="0"/>
              </a:rPr>
              <a:t>      Not validating ["FTP_ValidateFFfiles.exe"]</a:t>
            </a:r>
          </a:p>
          <a:p>
            <a:r>
              <a:rPr lang="en-US" sz="1200" dirty="0">
                <a:latin typeface="Courier New" panose="02070309020205020404" pitchFamily="49" charset="0"/>
                <a:cs typeface="Courier New" panose="02070309020205020404" pitchFamily="49" charset="0"/>
              </a:rPr>
              <a:t>      Not running </a:t>
            </a:r>
            <a:r>
              <a:rPr lang="en-US" sz="1200" dirty="0" err="1">
                <a:latin typeface="Courier New" panose="02070309020205020404" pitchFamily="49" charset="0"/>
                <a:cs typeface="Courier New" panose="02070309020205020404" pitchFamily="49" charset="0"/>
              </a:rPr>
              <a:t>AutoCal</a:t>
            </a:r>
            <a:r>
              <a:rPr lang="en-US" sz="1200" dirty="0">
                <a:latin typeface="Courier New" panose="02070309020205020404" pitchFamily="49" charset="0"/>
                <a:cs typeface="Courier New" panose="02070309020205020404" pitchFamily="49" charset="0"/>
              </a:rPr>
              <a:t> ["FTP_MeteorCal_AutoUpdate.exe"]</a:t>
            </a:r>
          </a:p>
          <a:p>
            <a:r>
              <a:rPr lang="en-US" sz="1200" dirty="0">
                <a:latin typeface="Courier New" panose="02070309020205020404" pitchFamily="49" charset="0"/>
                <a:cs typeface="Courier New" panose="02070309020205020404" pitchFamily="49" charset="0"/>
              </a:rPr>
              <a:t>      Not detecting ["FTP_DetectMultipleFF.exe"]</a:t>
            </a:r>
          </a:p>
          <a:p>
            <a:r>
              <a:rPr lang="en-US" sz="1200" dirty="0">
                <a:latin typeface="Courier New" panose="02070309020205020404" pitchFamily="49" charset="0"/>
                <a:cs typeface="Courier New" panose="02070309020205020404" pitchFamily="49" charset="0"/>
              </a:rPr>
              <a:t>      Not archiving ["cmd_archive_cams.exe"]</a:t>
            </a:r>
          </a:p>
          <a:p>
            <a:r>
              <a:rPr lang="en-US" sz="1200" dirty="0">
                <a:latin typeface="Courier New" panose="02070309020205020404" pitchFamily="49" charset="0"/>
                <a:cs typeface="Courier New" panose="02070309020205020404" pitchFamily="49" charset="0"/>
              </a:rPr>
              <a:t>      Not uploading ["cmd_upload_queue.bat.exe"]</a:t>
            </a:r>
          </a:p>
          <a:p>
            <a:endParaRPr lang="en-US" sz="1200" dirty="0">
              <a:latin typeface="Courier New" panose="02070309020205020404" pitchFamily="49" charset="0"/>
              <a:cs typeface="Courier New" panose="02070309020205020404" pitchFamily="49" charset="0"/>
            </a:endParaRP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GetStatus.bat:DONE</a:t>
            </a:r>
            <a:r>
              <a:rPr lang="en-US" sz="1200" dirty="0">
                <a:latin typeface="Courier New" panose="02070309020205020404" pitchFamily="49" charset="0"/>
                <a:cs typeface="Courier New" panose="02070309020205020404" pitchFamily="49" charset="0"/>
              </a:rPr>
              <a:t>] [0]</a:t>
            </a:r>
          </a:p>
          <a:p>
            <a:r>
              <a:rPr lang="en-US" sz="1200" dirty="0">
                <a:latin typeface="Courier New" panose="02070309020205020404" pitchFamily="49" charset="0"/>
                <a:cs typeface="Courier New" panose="02070309020205020404" pitchFamily="49" charset="0"/>
              </a:rPr>
              <a:t>~~~~~~~~~~~~~~~~~~~~~~~~~~~~~~~~~~~~~~~~~~~~~~~~~~~~~~</a:t>
            </a:r>
          </a:p>
        </p:txBody>
      </p:sp>
      <p:sp>
        <p:nvSpPr>
          <p:cNvPr id="9" name="Footer Placeholder 8">
            <a:extLst>
              <a:ext uri="{FF2B5EF4-FFF2-40B4-BE49-F238E27FC236}">
                <a16:creationId xmlns:a16="http://schemas.microsoft.com/office/drawing/2014/main" id="{596F97E9-1D19-450A-84D8-3EA11F11EB55}"/>
              </a:ext>
            </a:extLst>
          </p:cNvPr>
          <p:cNvSpPr>
            <a:spLocks noGrp="1"/>
          </p:cNvSpPr>
          <p:nvPr>
            <p:ph type="ftr" sz="quarter" idx="11"/>
          </p:nvPr>
        </p:nvSpPr>
        <p:spPr/>
        <p:txBody>
          <a:bodyPr/>
          <a:lstStyle/>
          <a:p>
            <a:pPr>
              <a:defRPr/>
            </a:pPr>
            <a:r>
              <a:rPr lang="en-US"/>
              <a:t>CAMS2 GetStatus Reports</a:t>
            </a:r>
            <a:endParaRPr lang="en-US" dirty="0"/>
          </a:p>
        </p:txBody>
      </p:sp>
    </p:spTree>
    <p:extLst>
      <p:ext uri="{BB962C8B-B14F-4D97-AF65-F5344CB8AC3E}">
        <p14:creationId xmlns:p14="http://schemas.microsoft.com/office/powerpoint/2010/main" val="1632587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custDataLst>
              <p:tags r:id="rId2"/>
            </p:custDataLst>
          </p:nvPr>
        </p:nvSpPr>
        <p:spPr bwMode="gray">
          <a:xfrm>
            <a:off x="381000" y="4343400"/>
            <a:ext cx="7467600" cy="914400"/>
          </a:xfrm>
        </p:spPr>
        <p:txBody>
          <a:bodyPr/>
          <a:lstStyle/>
          <a:p>
            <a:r>
              <a:rPr lang="en-US" sz="2800" dirty="0">
                <a:latin typeface="Arial" charset="0"/>
              </a:rPr>
              <a:t>Status Check Reports</a:t>
            </a:r>
          </a:p>
        </p:txBody>
      </p:sp>
    </p:spTree>
    <p:custDataLst>
      <p:tags r:id="rId1"/>
    </p:custDataLst>
    <p:extLst>
      <p:ext uri="{BB962C8B-B14F-4D97-AF65-F5344CB8AC3E}">
        <p14:creationId xmlns:p14="http://schemas.microsoft.com/office/powerpoint/2010/main" val="2465898082"/>
      </p:ext>
    </p:extLst>
  </p:cSld>
  <p:clrMapOvr>
    <a:masterClrMapping/>
  </p:clrMapOvr>
  <mc:AlternateContent xmlns:mc="http://schemas.openxmlformats.org/markup-compatibility/2006" xmlns:p14="http://schemas.microsoft.com/office/powerpoint/2010/main">
    <mc:Choice Requires="p14">
      <p:transition spd="slow" p14:dur="2000" advTm="4394"/>
    </mc:Choice>
    <mc:Fallback xmlns="">
      <p:transition spd="slow" advTm="4394"/>
    </mc:Fallback>
  </mc:AlternateContent>
  <p:extLst>
    <p:ext uri="{E180D4A7-C9FB-4DFB-919C-405C955672EB}">
      <p14:showEvtLst xmlns:p14="http://schemas.microsoft.com/office/powerpoint/2010/main">
        <p14:playEvt time="0" objId="3"/>
        <p14:stopEvt time="4108" objId="3"/>
      </p14:showEvt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DA509-DD4E-4CFF-9454-157BCCF583F3}"/>
              </a:ext>
            </a:extLst>
          </p:cNvPr>
          <p:cNvSpPr>
            <a:spLocks noGrp="1"/>
          </p:cNvSpPr>
          <p:nvPr>
            <p:ph type="title"/>
          </p:nvPr>
        </p:nvSpPr>
        <p:spPr/>
        <p:txBody>
          <a:bodyPr/>
          <a:lstStyle/>
          <a:p>
            <a:r>
              <a:rPr lang="en-US" dirty="0"/>
              <a:t>Status Check Reports</a:t>
            </a:r>
          </a:p>
        </p:txBody>
      </p:sp>
      <p:sp>
        <p:nvSpPr>
          <p:cNvPr id="3" name="Content Placeholder 2">
            <a:extLst>
              <a:ext uri="{FF2B5EF4-FFF2-40B4-BE49-F238E27FC236}">
                <a16:creationId xmlns:a16="http://schemas.microsoft.com/office/drawing/2014/main" id="{A60E2F81-0E42-480F-A977-9BE8FE331657}"/>
              </a:ext>
            </a:extLst>
          </p:cNvPr>
          <p:cNvSpPr>
            <a:spLocks noGrp="1"/>
          </p:cNvSpPr>
          <p:nvPr>
            <p:ph idx="1"/>
          </p:nvPr>
        </p:nvSpPr>
        <p:spPr/>
        <p:txBody>
          <a:bodyPr/>
          <a:lstStyle/>
          <a:p>
            <a:r>
              <a:rPr lang="en-US" dirty="0"/>
              <a:t>Designed so that site operators or network operators can get a quick snapshot of the status of all their sites</a:t>
            </a:r>
          </a:p>
          <a:p>
            <a:r>
              <a:rPr lang="en-US" dirty="0"/>
              <a:t>This script “reads” the </a:t>
            </a:r>
            <a:r>
              <a:rPr lang="en-US" dirty="0" err="1"/>
              <a:t>GetStatus</a:t>
            </a:r>
            <a:r>
              <a:rPr lang="en-US" dirty="0"/>
              <a:t> reports off the server</a:t>
            </a:r>
          </a:p>
          <a:p>
            <a:r>
              <a:rPr lang="en-US" dirty="0"/>
              <a:t>Only reports on problem areas</a:t>
            </a:r>
          </a:p>
          <a:p>
            <a:r>
              <a:rPr lang="en-US" dirty="0"/>
              <a:t>Some sections have 3 levels of warning:</a:t>
            </a:r>
            <a:br>
              <a:rPr lang="en-US" dirty="0"/>
            </a:br>
            <a:r>
              <a:rPr lang="en-US" dirty="0"/>
              <a:t>WARNING – something to be aware of </a:t>
            </a:r>
            <a:br>
              <a:rPr lang="en-US" dirty="0"/>
            </a:br>
            <a:r>
              <a:rPr lang="en-US" dirty="0"/>
              <a:t>WATCH – probably something to fix or watch closely</a:t>
            </a:r>
            <a:br>
              <a:rPr lang="en-US" dirty="0"/>
            </a:br>
            <a:r>
              <a:rPr lang="en-US" dirty="0"/>
              <a:t>CRITICAL – something you must fix</a:t>
            </a:r>
          </a:p>
          <a:p>
            <a:r>
              <a:rPr lang="en-US" dirty="0"/>
              <a:t>It gets the </a:t>
            </a:r>
            <a:r>
              <a:rPr lang="en-US" dirty="0" err="1"/>
              <a:t>GetStatus</a:t>
            </a:r>
            <a:r>
              <a:rPr lang="en-US" dirty="0"/>
              <a:t> reports off the server so that it can check the status on systems that are down</a:t>
            </a:r>
          </a:p>
        </p:txBody>
      </p:sp>
      <p:sp>
        <p:nvSpPr>
          <p:cNvPr id="4" name="Slide Number Placeholder 3">
            <a:extLst>
              <a:ext uri="{FF2B5EF4-FFF2-40B4-BE49-F238E27FC236}">
                <a16:creationId xmlns:a16="http://schemas.microsoft.com/office/drawing/2014/main" id="{2D16F763-3B24-4A70-84E8-2BFD36151EA9}"/>
              </a:ext>
            </a:extLst>
          </p:cNvPr>
          <p:cNvSpPr>
            <a:spLocks noGrp="1"/>
          </p:cNvSpPr>
          <p:nvPr>
            <p:ph type="sldNum" sz="quarter" idx="10"/>
          </p:nvPr>
        </p:nvSpPr>
        <p:spPr/>
        <p:txBody>
          <a:bodyPr/>
          <a:lstStyle/>
          <a:p>
            <a:pPr>
              <a:defRPr/>
            </a:pPr>
            <a:r>
              <a:rPr lang="en-US"/>
              <a:t>1-</a:t>
            </a:r>
            <a:fld id="{B6FD74CA-2225-494F-862C-43CA45ED0FE0}" type="slidenum">
              <a:rPr lang="en-US" smtClean="0"/>
              <a:pPr>
                <a:defRPr/>
              </a:pPr>
              <a:t>14</a:t>
            </a:fld>
            <a:endParaRPr lang="en-US" dirty="0"/>
          </a:p>
        </p:txBody>
      </p:sp>
      <p:sp>
        <p:nvSpPr>
          <p:cNvPr id="5" name="Footer Placeholder 4">
            <a:extLst>
              <a:ext uri="{FF2B5EF4-FFF2-40B4-BE49-F238E27FC236}">
                <a16:creationId xmlns:a16="http://schemas.microsoft.com/office/drawing/2014/main" id="{BDC4B600-E0A2-46C1-8419-064CC99B2C9F}"/>
              </a:ext>
            </a:extLst>
          </p:cNvPr>
          <p:cNvSpPr>
            <a:spLocks noGrp="1"/>
          </p:cNvSpPr>
          <p:nvPr>
            <p:ph type="ftr" sz="quarter" idx="11"/>
          </p:nvPr>
        </p:nvSpPr>
        <p:spPr/>
        <p:txBody>
          <a:bodyPr/>
          <a:lstStyle/>
          <a:p>
            <a:pPr>
              <a:defRPr/>
            </a:pPr>
            <a:r>
              <a:rPr lang="en-US"/>
              <a:t>CAMS2 GetStatus Reports</a:t>
            </a:r>
            <a:endParaRPr lang="en-US" dirty="0"/>
          </a:p>
        </p:txBody>
      </p:sp>
    </p:spTree>
    <p:extLst>
      <p:ext uri="{BB962C8B-B14F-4D97-AF65-F5344CB8AC3E}">
        <p14:creationId xmlns:p14="http://schemas.microsoft.com/office/powerpoint/2010/main" val="2059618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82C63-B20E-4BD7-8F9D-26E0ABBA33F2}"/>
              </a:ext>
            </a:extLst>
          </p:cNvPr>
          <p:cNvSpPr>
            <a:spLocks noGrp="1"/>
          </p:cNvSpPr>
          <p:nvPr>
            <p:ph type="title"/>
          </p:nvPr>
        </p:nvSpPr>
        <p:spPr/>
        <p:txBody>
          <a:bodyPr/>
          <a:lstStyle/>
          <a:p>
            <a:r>
              <a:rPr lang="en-US" dirty="0"/>
              <a:t>How to Run </a:t>
            </a:r>
            <a:r>
              <a:rPr lang="en-US" dirty="0" err="1"/>
              <a:t>Status_check</a:t>
            </a:r>
            <a:endParaRPr lang="en-US" dirty="0"/>
          </a:p>
        </p:txBody>
      </p:sp>
      <p:sp>
        <p:nvSpPr>
          <p:cNvPr id="3" name="Content Placeholder 2">
            <a:extLst>
              <a:ext uri="{FF2B5EF4-FFF2-40B4-BE49-F238E27FC236}">
                <a16:creationId xmlns:a16="http://schemas.microsoft.com/office/drawing/2014/main" id="{7CE97371-018F-44F6-BE82-B4130B1E57A9}"/>
              </a:ext>
            </a:extLst>
          </p:cNvPr>
          <p:cNvSpPr>
            <a:spLocks noGrp="1"/>
          </p:cNvSpPr>
          <p:nvPr>
            <p:ph idx="1"/>
          </p:nvPr>
        </p:nvSpPr>
        <p:spPr/>
        <p:txBody>
          <a:bodyPr/>
          <a:lstStyle/>
          <a:p>
            <a:r>
              <a:rPr lang="en-US" dirty="0"/>
              <a:t>From a …\cams2_queue\</a:t>
            </a:r>
            <a:r>
              <a:rPr lang="en-US" dirty="0" err="1"/>
              <a:t>RunFolder</a:t>
            </a:r>
            <a:r>
              <a:rPr lang="en-US" dirty="0"/>
              <a:t> command prompt</a:t>
            </a:r>
          </a:p>
          <a:p>
            <a:r>
              <a:rPr lang="en-US" dirty="0" err="1"/>
              <a:t>status_check</a:t>
            </a:r>
            <a:r>
              <a:rPr lang="en-US" dirty="0"/>
              <a:t> “..\temp\status” status_check_xxx.txt</a:t>
            </a:r>
            <a:br>
              <a:rPr lang="en-US" dirty="0"/>
            </a:br>
            <a:r>
              <a:rPr lang="en-US" dirty="0"/>
              <a:t>Where: XXX identifies your network</a:t>
            </a:r>
          </a:p>
          <a:p>
            <a:r>
              <a:rPr lang="en-US" dirty="0"/>
              <a:t>Example:</a:t>
            </a:r>
            <a:br>
              <a:rPr lang="en-US" dirty="0"/>
            </a:br>
            <a:r>
              <a:rPr lang="en-US" sz="1800" dirty="0" err="1"/>
              <a:t>status_check</a:t>
            </a:r>
            <a:r>
              <a:rPr lang="en-US" sz="1800" dirty="0"/>
              <a:t> “..\temp\status” “d:\cams2_queue\</a:t>
            </a:r>
            <a:r>
              <a:rPr lang="en-US" sz="1800" dirty="0" err="1"/>
              <a:t>RunFolder</a:t>
            </a:r>
            <a:r>
              <a:rPr lang="en-US" sz="1800" dirty="0"/>
              <a:t>\status_check_cams.txt”</a:t>
            </a:r>
          </a:p>
          <a:p>
            <a:r>
              <a:rPr lang="en-US" dirty="0"/>
              <a:t>Produces a status_check_xxx.txt file and status_check_xxx.html file in the queue directory.</a:t>
            </a:r>
          </a:p>
          <a:p>
            <a:r>
              <a:rPr lang="en-US" dirty="0"/>
              <a:t>Launches the HTML file in your browser</a:t>
            </a:r>
          </a:p>
          <a:p>
            <a:r>
              <a:rPr lang="en-US" dirty="0"/>
              <a:t>All the data comes from </a:t>
            </a:r>
            <a:r>
              <a:rPr lang="en-US" dirty="0" err="1"/>
              <a:t>GetStatus</a:t>
            </a:r>
            <a:r>
              <a:rPr lang="en-US" dirty="0"/>
              <a:t> files from the server, not from your local computer</a:t>
            </a:r>
          </a:p>
          <a:p>
            <a:r>
              <a:rPr lang="en-US" dirty="0"/>
              <a:t>The last argument defines the network status check file. It is a file that lists the </a:t>
            </a:r>
            <a:r>
              <a:rPr lang="en-US" dirty="0" err="1"/>
              <a:t>GetStatus</a:t>
            </a:r>
            <a:r>
              <a:rPr lang="en-US" dirty="0"/>
              <a:t> </a:t>
            </a:r>
            <a:r>
              <a:rPr lang="en-US" dirty="0" err="1"/>
              <a:t>filespec</a:t>
            </a:r>
            <a:r>
              <a:rPr lang="en-US" dirty="0"/>
              <a:t> for the first camera for each board at each site</a:t>
            </a:r>
          </a:p>
        </p:txBody>
      </p:sp>
      <p:sp>
        <p:nvSpPr>
          <p:cNvPr id="4" name="Slide Number Placeholder 3">
            <a:extLst>
              <a:ext uri="{FF2B5EF4-FFF2-40B4-BE49-F238E27FC236}">
                <a16:creationId xmlns:a16="http://schemas.microsoft.com/office/drawing/2014/main" id="{68A7C471-C2B6-4F76-B22F-4ABCE400B2D7}"/>
              </a:ext>
            </a:extLst>
          </p:cNvPr>
          <p:cNvSpPr>
            <a:spLocks noGrp="1"/>
          </p:cNvSpPr>
          <p:nvPr>
            <p:ph type="sldNum" sz="quarter" idx="10"/>
          </p:nvPr>
        </p:nvSpPr>
        <p:spPr/>
        <p:txBody>
          <a:bodyPr/>
          <a:lstStyle/>
          <a:p>
            <a:pPr>
              <a:defRPr/>
            </a:pPr>
            <a:r>
              <a:rPr lang="en-US"/>
              <a:t>1-</a:t>
            </a:r>
            <a:fld id="{B6FD74CA-2225-494F-862C-43CA45ED0FE0}" type="slidenum">
              <a:rPr lang="en-US" smtClean="0"/>
              <a:pPr>
                <a:defRPr/>
              </a:pPr>
              <a:t>15</a:t>
            </a:fld>
            <a:endParaRPr lang="en-US" dirty="0"/>
          </a:p>
        </p:txBody>
      </p:sp>
      <p:sp>
        <p:nvSpPr>
          <p:cNvPr id="5" name="Footer Placeholder 4">
            <a:extLst>
              <a:ext uri="{FF2B5EF4-FFF2-40B4-BE49-F238E27FC236}">
                <a16:creationId xmlns:a16="http://schemas.microsoft.com/office/drawing/2014/main" id="{91F2120F-DA95-4448-AD61-1DE392F877BF}"/>
              </a:ext>
            </a:extLst>
          </p:cNvPr>
          <p:cNvSpPr>
            <a:spLocks noGrp="1"/>
          </p:cNvSpPr>
          <p:nvPr>
            <p:ph type="ftr" sz="quarter" idx="11"/>
          </p:nvPr>
        </p:nvSpPr>
        <p:spPr/>
        <p:txBody>
          <a:bodyPr/>
          <a:lstStyle/>
          <a:p>
            <a:pPr>
              <a:defRPr/>
            </a:pPr>
            <a:r>
              <a:rPr lang="en-US"/>
              <a:t>CAMS2 GetStatus Reports</a:t>
            </a:r>
            <a:endParaRPr lang="en-US" dirty="0"/>
          </a:p>
        </p:txBody>
      </p:sp>
    </p:spTree>
    <p:extLst>
      <p:ext uri="{BB962C8B-B14F-4D97-AF65-F5344CB8AC3E}">
        <p14:creationId xmlns:p14="http://schemas.microsoft.com/office/powerpoint/2010/main" val="3389617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6FEDD-7186-473A-B985-17B83780D1D1}"/>
              </a:ext>
            </a:extLst>
          </p:cNvPr>
          <p:cNvSpPr>
            <a:spLocks noGrp="1"/>
          </p:cNvSpPr>
          <p:nvPr>
            <p:ph type="title"/>
          </p:nvPr>
        </p:nvSpPr>
        <p:spPr/>
        <p:txBody>
          <a:bodyPr/>
          <a:lstStyle/>
          <a:p>
            <a:r>
              <a:rPr lang="en-US" dirty="0"/>
              <a:t>Status Check HTML file</a:t>
            </a:r>
          </a:p>
        </p:txBody>
      </p:sp>
      <p:sp>
        <p:nvSpPr>
          <p:cNvPr id="3" name="Content Placeholder 2">
            <a:extLst>
              <a:ext uri="{FF2B5EF4-FFF2-40B4-BE49-F238E27FC236}">
                <a16:creationId xmlns:a16="http://schemas.microsoft.com/office/drawing/2014/main" id="{0F70B9ED-C73A-4EB1-9D50-9DBF4A54EDC6}"/>
              </a:ext>
            </a:extLst>
          </p:cNvPr>
          <p:cNvSpPr>
            <a:spLocks noGrp="1"/>
          </p:cNvSpPr>
          <p:nvPr>
            <p:ph idx="1"/>
          </p:nvPr>
        </p:nvSpPr>
        <p:spPr/>
        <p:txBody>
          <a:bodyPr/>
          <a:lstStyle/>
          <a:p>
            <a:r>
              <a:rPr lang="en-US" dirty="0"/>
              <a:t>Each station starts with “Station: ########”</a:t>
            </a:r>
          </a:p>
          <a:p>
            <a:r>
              <a:rPr lang="en-US" dirty="0"/>
              <a:t>The “File” refers to a local copy of the </a:t>
            </a:r>
            <a:r>
              <a:rPr lang="en-US" dirty="0" err="1"/>
              <a:t>GetStatus</a:t>
            </a:r>
            <a:r>
              <a:rPr lang="en-US" dirty="0"/>
              <a:t> report file.</a:t>
            </a:r>
          </a:p>
          <a:p>
            <a:r>
              <a:rPr lang="en-US" dirty="0"/>
              <a:t>Clicking on the link opens that </a:t>
            </a:r>
            <a:r>
              <a:rPr lang="en-US" dirty="0" err="1"/>
              <a:t>GetStatus</a:t>
            </a:r>
            <a:r>
              <a:rPr lang="en-US" dirty="0"/>
              <a:t> report for further examination</a:t>
            </a:r>
          </a:p>
          <a:p>
            <a:r>
              <a:rPr lang="en-US" dirty="0"/>
              <a:t>Click the Back button in the browser to return to the </a:t>
            </a:r>
            <a:r>
              <a:rPr lang="en-US" dirty="0" err="1"/>
              <a:t>status_check</a:t>
            </a:r>
            <a:r>
              <a:rPr lang="en-US" dirty="0"/>
              <a:t> report</a:t>
            </a:r>
          </a:p>
          <a:p>
            <a:r>
              <a:rPr lang="en-US" dirty="0"/>
              <a:t>Examples:</a:t>
            </a:r>
          </a:p>
          <a:p>
            <a:endParaRPr lang="en-US" dirty="0"/>
          </a:p>
        </p:txBody>
      </p:sp>
      <p:sp>
        <p:nvSpPr>
          <p:cNvPr id="4" name="Slide Number Placeholder 3">
            <a:extLst>
              <a:ext uri="{FF2B5EF4-FFF2-40B4-BE49-F238E27FC236}">
                <a16:creationId xmlns:a16="http://schemas.microsoft.com/office/drawing/2014/main" id="{11546A4C-DED6-447D-90D3-7109A7DF6AB4}"/>
              </a:ext>
            </a:extLst>
          </p:cNvPr>
          <p:cNvSpPr>
            <a:spLocks noGrp="1"/>
          </p:cNvSpPr>
          <p:nvPr>
            <p:ph type="sldNum" sz="quarter" idx="10"/>
          </p:nvPr>
        </p:nvSpPr>
        <p:spPr/>
        <p:txBody>
          <a:bodyPr/>
          <a:lstStyle/>
          <a:p>
            <a:pPr>
              <a:defRPr/>
            </a:pPr>
            <a:r>
              <a:rPr lang="en-US"/>
              <a:t>1-</a:t>
            </a:r>
            <a:fld id="{B6FD74CA-2225-494F-862C-43CA45ED0FE0}" type="slidenum">
              <a:rPr lang="en-US" smtClean="0"/>
              <a:pPr>
                <a:defRPr/>
              </a:pPr>
              <a:t>16</a:t>
            </a:fld>
            <a:endParaRPr lang="en-US" dirty="0"/>
          </a:p>
        </p:txBody>
      </p:sp>
      <p:sp>
        <p:nvSpPr>
          <p:cNvPr id="5" name="Footer Placeholder 4">
            <a:extLst>
              <a:ext uri="{FF2B5EF4-FFF2-40B4-BE49-F238E27FC236}">
                <a16:creationId xmlns:a16="http://schemas.microsoft.com/office/drawing/2014/main" id="{A8A2E181-B374-4117-83B0-D8416DBD13E3}"/>
              </a:ext>
            </a:extLst>
          </p:cNvPr>
          <p:cNvSpPr>
            <a:spLocks noGrp="1"/>
          </p:cNvSpPr>
          <p:nvPr>
            <p:ph type="ftr" sz="quarter" idx="11"/>
          </p:nvPr>
        </p:nvSpPr>
        <p:spPr/>
        <p:txBody>
          <a:bodyPr/>
          <a:lstStyle/>
          <a:p>
            <a:pPr>
              <a:defRPr/>
            </a:pPr>
            <a:r>
              <a:rPr lang="en-US"/>
              <a:t>CAMS2 GetStatus Reports</a:t>
            </a:r>
            <a:endParaRPr lang="en-US" dirty="0"/>
          </a:p>
        </p:txBody>
      </p:sp>
      <p:pic>
        <p:nvPicPr>
          <p:cNvPr id="6" name="Picture 5">
            <a:extLst>
              <a:ext uri="{FF2B5EF4-FFF2-40B4-BE49-F238E27FC236}">
                <a16:creationId xmlns:a16="http://schemas.microsoft.com/office/drawing/2014/main" id="{6501C1F5-9AC9-4351-9CF8-C066FEB5F35C}"/>
              </a:ext>
            </a:extLst>
          </p:cNvPr>
          <p:cNvPicPr>
            <a:picLocks noChangeAspect="1"/>
          </p:cNvPicPr>
          <p:nvPr/>
        </p:nvPicPr>
        <p:blipFill>
          <a:blip r:embed="rId3"/>
          <a:stretch>
            <a:fillRect/>
          </a:stretch>
        </p:blipFill>
        <p:spPr>
          <a:xfrm>
            <a:off x="63426" y="3915607"/>
            <a:ext cx="8534400" cy="1037393"/>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A96D7257-D3F3-4775-AA43-5DBC060CB162}"/>
              </a:ext>
            </a:extLst>
          </p:cNvPr>
          <p:cNvPicPr>
            <a:picLocks noChangeAspect="1"/>
          </p:cNvPicPr>
          <p:nvPr/>
        </p:nvPicPr>
        <p:blipFill>
          <a:blip r:embed="rId4"/>
          <a:stretch>
            <a:fillRect/>
          </a:stretch>
        </p:blipFill>
        <p:spPr>
          <a:xfrm>
            <a:off x="47993" y="5105400"/>
            <a:ext cx="8549833" cy="1573589"/>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90750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1EAF5-9335-456D-B3C6-8AEB84FE7E95}"/>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458B078F-2DC6-4507-B703-D54CD9E8639B}"/>
              </a:ext>
            </a:extLst>
          </p:cNvPr>
          <p:cNvSpPr>
            <a:spLocks noGrp="1"/>
          </p:cNvSpPr>
          <p:nvPr>
            <p:ph idx="1"/>
          </p:nvPr>
        </p:nvSpPr>
        <p:spPr/>
        <p:txBody>
          <a:bodyPr/>
          <a:lstStyle/>
          <a:p>
            <a:r>
              <a:rPr lang="en-US" dirty="0"/>
              <a:t>The </a:t>
            </a:r>
            <a:r>
              <a:rPr lang="en-US" dirty="0" err="1"/>
              <a:t>GetStatus</a:t>
            </a:r>
            <a:r>
              <a:rPr lang="en-US" dirty="0"/>
              <a:t> reports try to give a fairly complete</a:t>
            </a:r>
            <a:br>
              <a:rPr lang="en-US" dirty="0"/>
            </a:br>
            <a:r>
              <a:rPr lang="en-US" dirty="0"/>
              <a:t>picture of the overall status of a CAMS2 system</a:t>
            </a:r>
            <a:br>
              <a:rPr lang="en-US" dirty="0"/>
            </a:br>
            <a:r>
              <a:rPr lang="en-US" dirty="0"/>
              <a:t>in a quick glance</a:t>
            </a:r>
          </a:p>
          <a:p>
            <a:r>
              <a:rPr lang="en-US" dirty="0"/>
              <a:t>Closer study “can” reveal issues that need to be</a:t>
            </a:r>
            <a:br>
              <a:rPr lang="en-US" dirty="0"/>
            </a:br>
            <a:r>
              <a:rPr lang="en-US" dirty="0"/>
              <a:t>corrected or monitored</a:t>
            </a:r>
          </a:p>
          <a:p>
            <a:r>
              <a:rPr lang="en-US" dirty="0"/>
              <a:t>They are automatically uploaded to the NASA server</a:t>
            </a:r>
            <a:br>
              <a:rPr lang="en-US" dirty="0"/>
            </a:br>
            <a:r>
              <a:rPr lang="en-US" dirty="0"/>
              <a:t>so that they can be viewed from anywhere in the world –</a:t>
            </a:r>
            <a:br>
              <a:rPr lang="en-US" dirty="0"/>
            </a:br>
            <a:r>
              <a:rPr lang="en-US" dirty="0"/>
              <a:t>even if the station is down</a:t>
            </a:r>
          </a:p>
          <a:p>
            <a:pPr lvl="1"/>
            <a:r>
              <a:rPr lang="en-US" dirty="0"/>
              <a:t>It was important to be able to determine when the last </a:t>
            </a:r>
            <a:br>
              <a:rPr lang="en-US" dirty="0"/>
            </a:br>
            <a:r>
              <a:rPr lang="en-US" dirty="0"/>
              <a:t>time a station reported in and perhaps how long it</a:t>
            </a:r>
            <a:br>
              <a:rPr lang="en-US" dirty="0"/>
            </a:br>
            <a:r>
              <a:rPr lang="en-US" dirty="0"/>
              <a:t>has been down</a:t>
            </a:r>
          </a:p>
          <a:p>
            <a:endParaRPr lang="en-US" dirty="0"/>
          </a:p>
        </p:txBody>
      </p:sp>
      <p:sp>
        <p:nvSpPr>
          <p:cNvPr id="4" name="Slide Number Placeholder 3">
            <a:extLst>
              <a:ext uri="{FF2B5EF4-FFF2-40B4-BE49-F238E27FC236}">
                <a16:creationId xmlns:a16="http://schemas.microsoft.com/office/drawing/2014/main" id="{C5E02463-DC71-4681-BA82-FF932BEFD172}"/>
              </a:ext>
            </a:extLst>
          </p:cNvPr>
          <p:cNvSpPr>
            <a:spLocks noGrp="1"/>
          </p:cNvSpPr>
          <p:nvPr>
            <p:ph type="sldNum" sz="quarter" idx="10"/>
          </p:nvPr>
        </p:nvSpPr>
        <p:spPr/>
        <p:txBody>
          <a:bodyPr/>
          <a:lstStyle/>
          <a:p>
            <a:pPr>
              <a:defRPr/>
            </a:pPr>
            <a:r>
              <a:rPr lang="en-US"/>
              <a:t>1-</a:t>
            </a:r>
            <a:fld id="{B6FD74CA-2225-494F-862C-43CA45ED0FE0}" type="slidenum">
              <a:rPr lang="en-US" smtClean="0"/>
              <a:pPr>
                <a:defRPr/>
              </a:pPr>
              <a:t>2</a:t>
            </a:fld>
            <a:endParaRPr lang="en-US" dirty="0"/>
          </a:p>
        </p:txBody>
      </p:sp>
      <p:pic>
        <p:nvPicPr>
          <p:cNvPr id="7" name="Picture 6">
            <a:extLst>
              <a:ext uri="{FF2B5EF4-FFF2-40B4-BE49-F238E27FC236}">
                <a16:creationId xmlns:a16="http://schemas.microsoft.com/office/drawing/2014/main" id="{BFDAFD81-37FE-4E72-BA84-1CD1AFA2CDB3}"/>
              </a:ext>
            </a:extLst>
          </p:cNvPr>
          <p:cNvPicPr>
            <a:picLocks noChangeAspect="1"/>
          </p:cNvPicPr>
          <p:nvPr/>
        </p:nvPicPr>
        <p:blipFill>
          <a:blip r:embed="rId3"/>
          <a:stretch>
            <a:fillRect/>
          </a:stretch>
        </p:blipFill>
        <p:spPr>
          <a:xfrm>
            <a:off x="7928339" y="880679"/>
            <a:ext cx="1146147" cy="5547841"/>
          </a:xfrm>
          <a:prstGeom prst="rect">
            <a:avLst/>
          </a:prstGeom>
          <a:ln>
            <a:solidFill>
              <a:schemeClr val="tx1"/>
            </a:solidFill>
          </a:ln>
          <a:effectLst>
            <a:outerShdw blurRad="50800" dist="38100" dir="2700000" algn="tl" rotWithShape="0">
              <a:prstClr val="black">
                <a:alpha val="40000"/>
              </a:prstClr>
            </a:outerShdw>
          </a:effectLst>
        </p:spPr>
      </p:pic>
      <p:sp>
        <p:nvSpPr>
          <p:cNvPr id="8" name="Footer Placeholder 7">
            <a:extLst>
              <a:ext uri="{FF2B5EF4-FFF2-40B4-BE49-F238E27FC236}">
                <a16:creationId xmlns:a16="http://schemas.microsoft.com/office/drawing/2014/main" id="{1CBFD186-F996-4BAE-AA87-4F1414ED6B63}"/>
              </a:ext>
            </a:extLst>
          </p:cNvPr>
          <p:cNvSpPr>
            <a:spLocks noGrp="1"/>
          </p:cNvSpPr>
          <p:nvPr>
            <p:ph type="ftr" sz="quarter" idx="11"/>
          </p:nvPr>
        </p:nvSpPr>
        <p:spPr/>
        <p:txBody>
          <a:bodyPr/>
          <a:lstStyle/>
          <a:p>
            <a:pPr>
              <a:defRPr/>
            </a:pPr>
            <a:r>
              <a:rPr lang="en-US"/>
              <a:t>CAMS2 GetStatus Reports</a:t>
            </a:r>
            <a:endParaRPr lang="en-US" dirty="0"/>
          </a:p>
        </p:txBody>
      </p:sp>
    </p:spTree>
    <p:extLst>
      <p:ext uri="{BB962C8B-B14F-4D97-AF65-F5344CB8AC3E}">
        <p14:creationId xmlns:p14="http://schemas.microsoft.com/office/powerpoint/2010/main" val="2044924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B6409-9763-4E3B-A485-2A4C9389A523}"/>
              </a:ext>
            </a:extLst>
          </p:cNvPr>
          <p:cNvSpPr>
            <a:spLocks noGrp="1"/>
          </p:cNvSpPr>
          <p:nvPr>
            <p:ph type="title"/>
          </p:nvPr>
        </p:nvSpPr>
        <p:spPr/>
        <p:txBody>
          <a:bodyPr/>
          <a:lstStyle/>
          <a:p>
            <a:r>
              <a:rPr lang="en-US" dirty="0"/>
              <a:t>Layout</a:t>
            </a:r>
          </a:p>
        </p:txBody>
      </p:sp>
      <p:sp>
        <p:nvSpPr>
          <p:cNvPr id="3" name="Content Placeholder 2">
            <a:extLst>
              <a:ext uri="{FF2B5EF4-FFF2-40B4-BE49-F238E27FC236}">
                <a16:creationId xmlns:a16="http://schemas.microsoft.com/office/drawing/2014/main" id="{938D2B2E-D644-4547-81EA-73A4CF72DDD9}"/>
              </a:ext>
            </a:extLst>
          </p:cNvPr>
          <p:cNvSpPr>
            <a:spLocks noGrp="1"/>
          </p:cNvSpPr>
          <p:nvPr>
            <p:ph idx="1"/>
          </p:nvPr>
        </p:nvSpPr>
        <p:spPr/>
        <p:txBody>
          <a:bodyPr/>
          <a:lstStyle/>
          <a:p>
            <a:r>
              <a:rPr lang="en-US" dirty="0"/>
              <a:t>The report is laid-out in 8 sections:</a:t>
            </a:r>
          </a:p>
          <a:p>
            <a:pPr marL="801688" lvl="1" indent="-457200">
              <a:buSzPct val="100000"/>
              <a:buFont typeface="+mj-lt"/>
              <a:buAutoNum type="arabicPeriod"/>
            </a:pPr>
            <a:r>
              <a:rPr lang="en-US" sz="2000" b="1" dirty="0">
                <a:solidFill>
                  <a:srgbClr val="00679A"/>
                </a:solidFill>
                <a:latin typeface="Tahoma" panose="020B0604030504040204" pitchFamily="34" charset="0"/>
                <a:ea typeface="Tahoma" panose="020B0604030504040204" pitchFamily="34" charset="0"/>
                <a:cs typeface="Tahoma" panose="020B0604030504040204" pitchFamily="34" charset="0"/>
              </a:rPr>
              <a:t>Header</a:t>
            </a:r>
            <a:r>
              <a:rPr lang="en-US" dirty="0"/>
              <a:t> section</a:t>
            </a:r>
          </a:p>
          <a:p>
            <a:pPr marL="801688" lvl="1" indent="-457200">
              <a:buSzPct val="100000"/>
              <a:buFont typeface="+mj-lt"/>
              <a:buAutoNum type="arabicPeriod"/>
            </a:pPr>
            <a:r>
              <a:rPr lang="en-US" sz="2000" b="1" dirty="0">
                <a:solidFill>
                  <a:srgbClr val="00679A"/>
                </a:solidFill>
                <a:latin typeface="Tahoma" panose="020B0604030504040204" pitchFamily="34" charset="0"/>
                <a:ea typeface="Tahoma" panose="020B0604030504040204" pitchFamily="34" charset="0"/>
                <a:cs typeface="Tahoma" panose="020B0604030504040204" pitchFamily="34" charset="0"/>
              </a:rPr>
              <a:t>Transmitted</a:t>
            </a:r>
            <a:r>
              <a:rPr lang="en-US" dirty="0"/>
              <a:t> section</a:t>
            </a:r>
          </a:p>
          <a:p>
            <a:pPr marL="801688" lvl="1" indent="-457200">
              <a:buSzPct val="100000"/>
              <a:buFont typeface="+mj-lt"/>
              <a:buAutoNum type="arabicPeriod"/>
            </a:pPr>
            <a:r>
              <a:rPr lang="en-US" sz="2000" b="1" dirty="0">
                <a:solidFill>
                  <a:srgbClr val="00679A"/>
                </a:solidFill>
                <a:latin typeface="Tahoma" panose="020B0604030504040204" pitchFamily="34" charset="0"/>
                <a:ea typeface="Tahoma" panose="020B0604030504040204" pitchFamily="34" charset="0"/>
                <a:cs typeface="Tahoma" panose="020B0604030504040204" pitchFamily="34" charset="0"/>
              </a:rPr>
              <a:t>Queue</a:t>
            </a:r>
            <a:r>
              <a:rPr lang="en-US" dirty="0"/>
              <a:t> section</a:t>
            </a:r>
          </a:p>
          <a:p>
            <a:pPr marL="801688" lvl="1" indent="-457200">
              <a:buSzPct val="100000"/>
              <a:buFont typeface="+mj-lt"/>
              <a:buAutoNum type="arabicPeriod"/>
            </a:pPr>
            <a:r>
              <a:rPr lang="en-US" sz="2000" b="1" dirty="0" err="1">
                <a:solidFill>
                  <a:srgbClr val="00679A"/>
                </a:solidFill>
                <a:latin typeface="Tahoma" panose="020B0604030504040204" pitchFamily="34" charset="0"/>
                <a:ea typeface="Tahoma" panose="020B0604030504040204" pitchFamily="34" charset="0"/>
                <a:cs typeface="Tahoma" panose="020B0604030504040204" pitchFamily="34" charset="0"/>
              </a:rPr>
              <a:t>CapturedFiles</a:t>
            </a:r>
            <a:r>
              <a:rPr lang="en-US" dirty="0"/>
              <a:t> section</a:t>
            </a:r>
            <a:br>
              <a:rPr lang="en-US" dirty="0"/>
            </a:br>
            <a:r>
              <a:rPr lang="en-US" sz="2000" i="1" dirty="0"/>
              <a:t>There is one section for each board or CAMS instance</a:t>
            </a:r>
            <a:endParaRPr lang="en-US" dirty="0"/>
          </a:p>
          <a:p>
            <a:pPr marL="801688" lvl="1" indent="-457200">
              <a:buSzPct val="100000"/>
              <a:buFont typeface="+mj-lt"/>
              <a:buAutoNum type="arabicPeriod"/>
            </a:pPr>
            <a:r>
              <a:rPr lang="en-US" sz="2000" b="1" dirty="0" err="1">
                <a:solidFill>
                  <a:srgbClr val="00679A"/>
                </a:solidFill>
                <a:latin typeface="Tahoma" panose="020B0604030504040204" pitchFamily="34" charset="0"/>
                <a:ea typeface="Tahoma" panose="020B0604030504040204" pitchFamily="34" charset="0"/>
                <a:cs typeface="Tahoma" panose="020B0604030504040204" pitchFamily="34" charset="0"/>
              </a:rPr>
              <a:t>SubmissionFiles</a:t>
            </a:r>
            <a:r>
              <a:rPr lang="en-US" sz="2000" b="1" dirty="0">
                <a:solidFill>
                  <a:srgbClr val="00679A"/>
                </a:solidFill>
                <a:latin typeface="Tahoma" panose="020B0604030504040204" pitchFamily="34" charset="0"/>
                <a:ea typeface="Tahoma" panose="020B0604030504040204" pitchFamily="34" charset="0"/>
                <a:cs typeface="Tahoma" panose="020B0604030504040204" pitchFamily="34" charset="0"/>
              </a:rPr>
              <a:t> </a:t>
            </a:r>
            <a:r>
              <a:rPr lang="en-US" dirty="0"/>
              <a:t>section</a:t>
            </a:r>
            <a:br>
              <a:rPr lang="en-US" dirty="0"/>
            </a:br>
            <a:r>
              <a:rPr lang="en-US" sz="2000" i="1" dirty="0"/>
              <a:t>There is one section for each board or CAMS instance</a:t>
            </a:r>
            <a:endParaRPr lang="en-US" i="1" dirty="0"/>
          </a:p>
          <a:p>
            <a:pPr marL="801688" lvl="1" indent="-457200">
              <a:buSzPct val="100000"/>
              <a:buFont typeface="+mj-lt"/>
              <a:buAutoNum type="arabicPeriod"/>
            </a:pPr>
            <a:r>
              <a:rPr lang="en-US" sz="2000" b="1" dirty="0">
                <a:solidFill>
                  <a:srgbClr val="00679A"/>
                </a:solidFill>
                <a:latin typeface="Tahoma" panose="020B0604030504040204" pitchFamily="34" charset="0"/>
                <a:ea typeface="Tahoma" panose="020B0604030504040204" pitchFamily="34" charset="0"/>
                <a:cs typeface="Tahoma" panose="020B0604030504040204" pitchFamily="34" charset="0"/>
              </a:rPr>
              <a:t>CAL files </a:t>
            </a:r>
            <a:r>
              <a:rPr lang="en-US" dirty="0"/>
              <a:t>section</a:t>
            </a:r>
            <a:br>
              <a:rPr lang="en-US" dirty="0"/>
            </a:br>
            <a:r>
              <a:rPr lang="en-US" sz="2000" i="1" dirty="0"/>
              <a:t>There is one section for each board or CAMS instance</a:t>
            </a:r>
            <a:endParaRPr lang="en-US" dirty="0"/>
          </a:p>
          <a:p>
            <a:pPr marL="801688" lvl="1" indent="-457200">
              <a:buSzPct val="100000"/>
              <a:buFont typeface="+mj-lt"/>
              <a:buAutoNum type="arabicPeriod"/>
            </a:pPr>
            <a:r>
              <a:rPr lang="en-US" sz="2000" b="1" dirty="0">
                <a:solidFill>
                  <a:srgbClr val="00679A"/>
                </a:solidFill>
                <a:latin typeface="Tahoma" panose="020B0604030504040204" pitchFamily="34" charset="0"/>
                <a:ea typeface="Tahoma" panose="020B0604030504040204" pitchFamily="34" charset="0"/>
                <a:cs typeface="Tahoma" panose="020B0604030504040204" pitchFamily="34" charset="0"/>
              </a:rPr>
              <a:t>Archive</a:t>
            </a:r>
            <a:r>
              <a:rPr lang="en-US" dirty="0"/>
              <a:t> section</a:t>
            </a:r>
          </a:p>
          <a:p>
            <a:pPr marL="801688" lvl="1" indent="-457200">
              <a:buSzPct val="100000"/>
              <a:buFont typeface="+mj-lt"/>
              <a:buAutoNum type="arabicPeriod"/>
            </a:pPr>
            <a:r>
              <a:rPr lang="en-US" sz="2000" b="1" dirty="0">
                <a:solidFill>
                  <a:srgbClr val="00679A"/>
                </a:solidFill>
                <a:latin typeface="Tahoma" panose="020B0604030504040204" pitchFamily="34" charset="0"/>
                <a:ea typeface="Tahoma" panose="020B0604030504040204" pitchFamily="34" charset="0"/>
                <a:cs typeface="Tahoma" panose="020B0604030504040204" pitchFamily="34" charset="0"/>
              </a:rPr>
              <a:t>Runtime Status </a:t>
            </a:r>
            <a:r>
              <a:rPr lang="en-US" dirty="0"/>
              <a:t>section</a:t>
            </a:r>
          </a:p>
        </p:txBody>
      </p:sp>
      <p:sp>
        <p:nvSpPr>
          <p:cNvPr id="4" name="Slide Number Placeholder 3">
            <a:extLst>
              <a:ext uri="{FF2B5EF4-FFF2-40B4-BE49-F238E27FC236}">
                <a16:creationId xmlns:a16="http://schemas.microsoft.com/office/drawing/2014/main" id="{72B08D46-FBA7-4F82-B075-18273F7D27A6}"/>
              </a:ext>
            </a:extLst>
          </p:cNvPr>
          <p:cNvSpPr>
            <a:spLocks noGrp="1"/>
          </p:cNvSpPr>
          <p:nvPr>
            <p:ph type="sldNum" sz="quarter" idx="10"/>
          </p:nvPr>
        </p:nvSpPr>
        <p:spPr/>
        <p:txBody>
          <a:bodyPr/>
          <a:lstStyle/>
          <a:p>
            <a:pPr>
              <a:defRPr/>
            </a:pPr>
            <a:r>
              <a:rPr lang="en-US"/>
              <a:t>1-</a:t>
            </a:r>
            <a:fld id="{B6FD74CA-2225-494F-862C-43CA45ED0FE0}" type="slidenum">
              <a:rPr lang="en-US" smtClean="0"/>
              <a:pPr>
                <a:defRPr/>
              </a:pPr>
              <a:t>3</a:t>
            </a:fld>
            <a:endParaRPr lang="en-US" dirty="0"/>
          </a:p>
        </p:txBody>
      </p:sp>
      <p:sp>
        <p:nvSpPr>
          <p:cNvPr id="9" name="Left Bracket 8">
            <a:extLst>
              <a:ext uri="{FF2B5EF4-FFF2-40B4-BE49-F238E27FC236}">
                <a16:creationId xmlns:a16="http://schemas.microsoft.com/office/drawing/2014/main" id="{5AE4729A-4C13-41C2-B1C9-6C048FC3A826}"/>
              </a:ext>
            </a:extLst>
          </p:cNvPr>
          <p:cNvSpPr/>
          <p:nvPr/>
        </p:nvSpPr>
        <p:spPr bwMode="auto">
          <a:xfrm>
            <a:off x="7747002" y="905936"/>
            <a:ext cx="152400" cy="631822"/>
          </a:xfrm>
          <a:prstGeom prst="leftBracket">
            <a:avLst/>
          </a:prstGeom>
          <a:ln w="19050">
            <a:headEnd type="none" w="med" len="med"/>
            <a:tailEnd type="none" w="med" len="med"/>
          </a:ln>
        </p:spPr>
        <p:style>
          <a:lnRef idx="1">
            <a:schemeClr val="accent6"/>
          </a:lnRef>
          <a:fillRef idx="0">
            <a:schemeClr val="accent6"/>
          </a:fillRef>
          <a:effectRef idx="0">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300" b="0" i="0" u="none" strike="noStrike" cap="none" normalizeH="0" baseline="0">
              <a:ln>
                <a:noFill/>
              </a:ln>
              <a:solidFill>
                <a:schemeClr val="tx1"/>
              </a:solidFill>
              <a:effectLst/>
              <a:latin typeface="Times New Roman" pitchFamily="18" charset="0"/>
            </a:endParaRPr>
          </a:p>
        </p:txBody>
      </p:sp>
      <p:sp>
        <p:nvSpPr>
          <p:cNvPr id="10" name="Left Bracket 9">
            <a:extLst>
              <a:ext uri="{FF2B5EF4-FFF2-40B4-BE49-F238E27FC236}">
                <a16:creationId xmlns:a16="http://schemas.microsoft.com/office/drawing/2014/main" id="{985F101F-6544-4C44-A9ED-31653E1C8F9C}"/>
              </a:ext>
            </a:extLst>
          </p:cNvPr>
          <p:cNvSpPr/>
          <p:nvPr/>
        </p:nvSpPr>
        <p:spPr bwMode="auto">
          <a:xfrm>
            <a:off x="7747002" y="1567391"/>
            <a:ext cx="152400" cy="337609"/>
          </a:xfrm>
          <a:prstGeom prst="leftBracket">
            <a:avLst/>
          </a:prstGeom>
          <a:ln w="19050">
            <a:headEnd type="none" w="med" len="med"/>
            <a:tailEnd type="none" w="med" len="med"/>
          </a:ln>
        </p:spPr>
        <p:style>
          <a:lnRef idx="1">
            <a:schemeClr val="accent6"/>
          </a:lnRef>
          <a:fillRef idx="0">
            <a:schemeClr val="accent6"/>
          </a:fillRef>
          <a:effectRef idx="0">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300" b="0" i="0" u="none" strike="noStrike" cap="none" normalizeH="0" baseline="0">
              <a:ln>
                <a:noFill/>
              </a:ln>
              <a:solidFill>
                <a:schemeClr val="tx1"/>
              </a:solidFill>
              <a:effectLst/>
              <a:latin typeface="Times New Roman" pitchFamily="18" charset="0"/>
            </a:endParaRPr>
          </a:p>
        </p:txBody>
      </p:sp>
      <p:sp>
        <p:nvSpPr>
          <p:cNvPr id="11" name="Left Bracket 10">
            <a:extLst>
              <a:ext uri="{FF2B5EF4-FFF2-40B4-BE49-F238E27FC236}">
                <a16:creationId xmlns:a16="http://schemas.microsoft.com/office/drawing/2014/main" id="{B4D23137-93AC-4BCD-9866-6DA9216A42B5}"/>
              </a:ext>
            </a:extLst>
          </p:cNvPr>
          <p:cNvSpPr/>
          <p:nvPr/>
        </p:nvSpPr>
        <p:spPr bwMode="auto">
          <a:xfrm>
            <a:off x="7747002" y="2362200"/>
            <a:ext cx="152400" cy="2133600"/>
          </a:xfrm>
          <a:prstGeom prst="leftBracket">
            <a:avLst/>
          </a:prstGeom>
          <a:ln w="19050">
            <a:headEnd type="none" w="med" len="med"/>
            <a:tailEnd type="none" w="med" len="med"/>
          </a:ln>
        </p:spPr>
        <p:style>
          <a:lnRef idx="1">
            <a:schemeClr val="accent6"/>
          </a:lnRef>
          <a:fillRef idx="0">
            <a:schemeClr val="accent6"/>
          </a:fillRef>
          <a:effectRef idx="0">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300" b="0" i="0" u="none" strike="noStrike" cap="none" normalizeH="0" baseline="0">
              <a:ln>
                <a:noFill/>
              </a:ln>
              <a:solidFill>
                <a:schemeClr val="tx1"/>
              </a:solidFill>
              <a:effectLst/>
              <a:latin typeface="Times New Roman" pitchFamily="18" charset="0"/>
            </a:endParaRPr>
          </a:p>
        </p:txBody>
      </p:sp>
      <p:sp>
        <p:nvSpPr>
          <p:cNvPr id="13" name="Left Bracket 12">
            <a:extLst>
              <a:ext uri="{FF2B5EF4-FFF2-40B4-BE49-F238E27FC236}">
                <a16:creationId xmlns:a16="http://schemas.microsoft.com/office/drawing/2014/main" id="{688C65A7-18B6-430D-9321-6019C58F3590}"/>
              </a:ext>
            </a:extLst>
          </p:cNvPr>
          <p:cNvSpPr/>
          <p:nvPr/>
        </p:nvSpPr>
        <p:spPr bwMode="auto">
          <a:xfrm>
            <a:off x="7747002" y="5118100"/>
            <a:ext cx="152400" cy="836082"/>
          </a:xfrm>
          <a:prstGeom prst="leftBracket">
            <a:avLst/>
          </a:prstGeom>
          <a:ln w="19050">
            <a:headEnd type="none" w="med" len="med"/>
            <a:tailEnd type="none" w="med" len="med"/>
          </a:ln>
        </p:spPr>
        <p:style>
          <a:lnRef idx="1">
            <a:schemeClr val="accent6"/>
          </a:lnRef>
          <a:fillRef idx="0">
            <a:schemeClr val="accent6"/>
          </a:fillRef>
          <a:effectRef idx="0">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300" b="0" i="0" u="none" strike="noStrike" cap="none" normalizeH="0" baseline="0">
              <a:ln>
                <a:noFill/>
              </a:ln>
              <a:solidFill>
                <a:schemeClr val="tx1"/>
              </a:solidFill>
              <a:effectLst/>
              <a:latin typeface="Times New Roman" pitchFamily="18" charset="0"/>
            </a:endParaRPr>
          </a:p>
        </p:txBody>
      </p:sp>
      <p:sp>
        <p:nvSpPr>
          <p:cNvPr id="14" name="Left Bracket 13">
            <a:extLst>
              <a:ext uri="{FF2B5EF4-FFF2-40B4-BE49-F238E27FC236}">
                <a16:creationId xmlns:a16="http://schemas.microsoft.com/office/drawing/2014/main" id="{2F6EAFC8-88D5-470C-9420-5CF51152583D}"/>
              </a:ext>
            </a:extLst>
          </p:cNvPr>
          <p:cNvSpPr/>
          <p:nvPr/>
        </p:nvSpPr>
        <p:spPr bwMode="auto">
          <a:xfrm>
            <a:off x="7747002" y="5992283"/>
            <a:ext cx="152400" cy="236009"/>
          </a:xfrm>
          <a:prstGeom prst="leftBracket">
            <a:avLst/>
          </a:prstGeom>
          <a:ln w="19050">
            <a:headEnd type="none" w="med" len="med"/>
            <a:tailEnd type="none" w="med" len="med"/>
          </a:ln>
        </p:spPr>
        <p:style>
          <a:lnRef idx="1">
            <a:schemeClr val="accent6"/>
          </a:lnRef>
          <a:fillRef idx="0">
            <a:schemeClr val="accent6"/>
          </a:fillRef>
          <a:effectRef idx="0">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300" b="0" i="0" u="none" strike="noStrike" cap="none" normalizeH="0" baseline="0">
              <a:ln>
                <a:noFill/>
              </a:ln>
              <a:solidFill>
                <a:schemeClr val="tx1"/>
              </a:solidFill>
              <a:effectLst/>
              <a:latin typeface="Times New Roman" pitchFamily="18" charset="0"/>
            </a:endParaRPr>
          </a:p>
        </p:txBody>
      </p:sp>
      <p:pic>
        <p:nvPicPr>
          <p:cNvPr id="19" name="Picture 18">
            <a:extLst>
              <a:ext uri="{FF2B5EF4-FFF2-40B4-BE49-F238E27FC236}">
                <a16:creationId xmlns:a16="http://schemas.microsoft.com/office/drawing/2014/main" id="{4AB94DE6-431A-4B67-BBEB-8F0F7A021156}"/>
              </a:ext>
            </a:extLst>
          </p:cNvPr>
          <p:cNvPicPr>
            <a:picLocks noChangeAspect="1"/>
          </p:cNvPicPr>
          <p:nvPr/>
        </p:nvPicPr>
        <p:blipFill>
          <a:blip r:embed="rId3"/>
          <a:stretch>
            <a:fillRect/>
          </a:stretch>
        </p:blipFill>
        <p:spPr>
          <a:xfrm>
            <a:off x="7928339" y="880679"/>
            <a:ext cx="1146147" cy="5547841"/>
          </a:xfrm>
          <a:prstGeom prst="rect">
            <a:avLst/>
          </a:prstGeom>
          <a:ln>
            <a:solidFill>
              <a:schemeClr val="tx1"/>
            </a:solidFill>
          </a:ln>
        </p:spPr>
      </p:pic>
      <p:sp>
        <p:nvSpPr>
          <p:cNvPr id="20" name="Footer Placeholder 19">
            <a:extLst>
              <a:ext uri="{FF2B5EF4-FFF2-40B4-BE49-F238E27FC236}">
                <a16:creationId xmlns:a16="http://schemas.microsoft.com/office/drawing/2014/main" id="{0CD6F991-AD1B-4139-9070-76E88EFD2038}"/>
              </a:ext>
            </a:extLst>
          </p:cNvPr>
          <p:cNvSpPr>
            <a:spLocks noGrp="1"/>
          </p:cNvSpPr>
          <p:nvPr>
            <p:ph type="ftr" sz="quarter" idx="11"/>
          </p:nvPr>
        </p:nvSpPr>
        <p:spPr/>
        <p:txBody>
          <a:bodyPr/>
          <a:lstStyle/>
          <a:p>
            <a:pPr>
              <a:defRPr/>
            </a:pPr>
            <a:r>
              <a:rPr lang="en-US"/>
              <a:t>CAMS2 GetStatus Reports</a:t>
            </a:r>
            <a:endParaRPr lang="en-US" dirty="0"/>
          </a:p>
        </p:txBody>
      </p:sp>
      <p:sp>
        <p:nvSpPr>
          <p:cNvPr id="12" name="Left Bracket 11">
            <a:extLst>
              <a:ext uri="{FF2B5EF4-FFF2-40B4-BE49-F238E27FC236}">
                <a16:creationId xmlns:a16="http://schemas.microsoft.com/office/drawing/2014/main" id="{91E1791B-E54F-4A73-B117-BFFB28BE050A}"/>
              </a:ext>
            </a:extLst>
          </p:cNvPr>
          <p:cNvSpPr/>
          <p:nvPr/>
        </p:nvSpPr>
        <p:spPr bwMode="auto">
          <a:xfrm>
            <a:off x="7747002" y="1928283"/>
            <a:ext cx="152400" cy="154517"/>
          </a:xfrm>
          <a:prstGeom prst="leftBracket">
            <a:avLst/>
          </a:prstGeom>
          <a:ln w="19050">
            <a:headEnd type="none" w="med" len="med"/>
            <a:tailEnd type="none" w="med" len="med"/>
          </a:ln>
        </p:spPr>
        <p:style>
          <a:lnRef idx="1">
            <a:schemeClr val="accent6"/>
          </a:lnRef>
          <a:fillRef idx="0">
            <a:schemeClr val="accent6"/>
          </a:fillRef>
          <a:effectRef idx="0">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300" b="0" i="0" u="none" strike="noStrike" cap="none" normalizeH="0" baseline="0">
              <a:ln>
                <a:noFill/>
              </a:ln>
              <a:solidFill>
                <a:schemeClr val="tx1"/>
              </a:solidFill>
              <a:effectLst/>
              <a:latin typeface="Times New Roman" pitchFamily="18" charset="0"/>
            </a:endParaRPr>
          </a:p>
        </p:txBody>
      </p:sp>
      <p:sp>
        <p:nvSpPr>
          <p:cNvPr id="15" name="Left Bracket 14">
            <a:extLst>
              <a:ext uri="{FF2B5EF4-FFF2-40B4-BE49-F238E27FC236}">
                <a16:creationId xmlns:a16="http://schemas.microsoft.com/office/drawing/2014/main" id="{B51E639D-EE3B-4B65-AD27-53756E0085DB}"/>
              </a:ext>
            </a:extLst>
          </p:cNvPr>
          <p:cNvSpPr/>
          <p:nvPr/>
        </p:nvSpPr>
        <p:spPr bwMode="auto">
          <a:xfrm>
            <a:off x="7747002" y="2120901"/>
            <a:ext cx="152400" cy="154517"/>
          </a:xfrm>
          <a:prstGeom prst="leftBracket">
            <a:avLst/>
          </a:prstGeom>
          <a:ln w="19050">
            <a:headEnd type="none" w="med" len="med"/>
            <a:tailEnd type="none" w="med" len="med"/>
          </a:ln>
        </p:spPr>
        <p:style>
          <a:lnRef idx="1">
            <a:schemeClr val="accent6"/>
          </a:lnRef>
          <a:fillRef idx="0">
            <a:schemeClr val="accent6"/>
          </a:fillRef>
          <a:effectRef idx="0">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300" b="0" i="0" u="none" strike="noStrike" cap="none" normalizeH="0" baseline="0">
              <a:ln>
                <a:noFill/>
              </a:ln>
              <a:solidFill>
                <a:schemeClr val="tx1"/>
              </a:solidFill>
              <a:effectLst/>
              <a:latin typeface="Times New Roman" pitchFamily="18" charset="0"/>
            </a:endParaRPr>
          </a:p>
        </p:txBody>
      </p:sp>
      <p:sp>
        <p:nvSpPr>
          <p:cNvPr id="16" name="Left Bracket 15">
            <a:extLst>
              <a:ext uri="{FF2B5EF4-FFF2-40B4-BE49-F238E27FC236}">
                <a16:creationId xmlns:a16="http://schemas.microsoft.com/office/drawing/2014/main" id="{E7C5500F-AFD2-4D9A-B8A9-41AF761BAA17}"/>
              </a:ext>
            </a:extLst>
          </p:cNvPr>
          <p:cNvSpPr/>
          <p:nvPr/>
        </p:nvSpPr>
        <p:spPr bwMode="auto">
          <a:xfrm>
            <a:off x="7747002" y="4544026"/>
            <a:ext cx="152400" cy="535973"/>
          </a:xfrm>
          <a:prstGeom prst="leftBracket">
            <a:avLst/>
          </a:prstGeom>
          <a:ln w="19050">
            <a:headEnd type="none" w="med" len="med"/>
            <a:tailEnd type="none" w="med" len="med"/>
          </a:ln>
        </p:spPr>
        <p:style>
          <a:lnRef idx="1">
            <a:schemeClr val="accent6"/>
          </a:lnRef>
          <a:fillRef idx="0">
            <a:schemeClr val="accent6"/>
          </a:fillRef>
          <a:effectRef idx="0">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3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84657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B6808-E395-4F32-861E-BF944C5438E6}"/>
              </a:ext>
            </a:extLst>
          </p:cNvPr>
          <p:cNvSpPr>
            <a:spLocks noGrp="1"/>
          </p:cNvSpPr>
          <p:nvPr>
            <p:ph type="title"/>
          </p:nvPr>
        </p:nvSpPr>
        <p:spPr/>
        <p:txBody>
          <a:bodyPr/>
          <a:lstStyle/>
          <a:p>
            <a:r>
              <a:rPr lang="en-US" dirty="0"/>
              <a:t>1. Header Section</a:t>
            </a:r>
          </a:p>
        </p:txBody>
      </p:sp>
      <p:sp>
        <p:nvSpPr>
          <p:cNvPr id="4" name="Slide Number Placeholder 3">
            <a:extLst>
              <a:ext uri="{FF2B5EF4-FFF2-40B4-BE49-F238E27FC236}">
                <a16:creationId xmlns:a16="http://schemas.microsoft.com/office/drawing/2014/main" id="{5EE0D61A-45E0-478F-8C98-8A78EB1FAD0C}"/>
              </a:ext>
            </a:extLst>
          </p:cNvPr>
          <p:cNvSpPr>
            <a:spLocks noGrp="1"/>
          </p:cNvSpPr>
          <p:nvPr>
            <p:ph type="sldNum" sz="quarter" idx="10"/>
          </p:nvPr>
        </p:nvSpPr>
        <p:spPr/>
        <p:txBody>
          <a:bodyPr/>
          <a:lstStyle/>
          <a:p>
            <a:pPr>
              <a:defRPr/>
            </a:pPr>
            <a:r>
              <a:rPr lang="en-US"/>
              <a:t>1-</a:t>
            </a:r>
            <a:fld id="{B6FD74CA-2225-494F-862C-43CA45ED0FE0}" type="slidenum">
              <a:rPr lang="en-US" smtClean="0"/>
              <a:pPr>
                <a:defRPr/>
              </a:pPr>
              <a:t>4</a:t>
            </a:fld>
            <a:endParaRPr lang="en-US" dirty="0"/>
          </a:p>
        </p:txBody>
      </p:sp>
      <p:sp>
        <p:nvSpPr>
          <p:cNvPr id="6" name="Left Bracket 5">
            <a:extLst>
              <a:ext uri="{FF2B5EF4-FFF2-40B4-BE49-F238E27FC236}">
                <a16:creationId xmlns:a16="http://schemas.microsoft.com/office/drawing/2014/main" id="{C2AA194F-B527-4102-8378-CA3B26FF92E1}"/>
              </a:ext>
            </a:extLst>
          </p:cNvPr>
          <p:cNvSpPr/>
          <p:nvPr/>
        </p:nvSpPr>
        <p:spPr bwMode="auto">
          <a:xfrm>
            <a:off x="7747002" y="905936"/>
            <a:ext cx="152400" cy="631822"/>
          </a:xfrm>
          <a:prstGeom prst="leftBracket">
            <a:avLst/>
          </a:prstGeom>
          <a:ln w="19050">
            <a:headEnd type="none" w="med" len="med"/>
            <a:tailEnd type="none" w="med" len="med"/>
          </a:ln>
        </p:spPr>
        <p:style>
          <a:lnRef idx="1">
            <a:schemeClr val="accent6"/>
          </a:lnRef>
          <a:fillRef idx="0">
            <a:schemeClr val="accent6"/>
          </a:fillRef>
          <a:effectRef idx="0">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300" b="0" i="0" u="none" strike="noStrike" cap="none" normalizeH="0" baseline="0">
              <a:ln>
                <a:noFill/>
              </a:ln>
              <a:solidFill>
                <a:schemeClr val="tx1"/>
              </a:solidFill>
              <a:effectLst/>
              <a:latin typeface="Times New Roman" pitchFamily="18" charset="0"/>
            </a:endParaRPr>
          </a:p>
        </p:txBody>
      </p:sp>
      <p:pic>
        <p:nvPicPr>
          <p:cNvPr id="11" name="Picture 10">
            <a:extLst>
              <a:ext uri="{FF2B5EF4-FFF2-40B4-BE49-F238E27FC236}">
                <a16:creationId xmlns:a16="http://schemas.microsoft.com/office/drawing/2014/main" id="{3A8426F3-118D-4211-AF14-CE0E0DDC075F}"/>
              </a:ext>
            </a:extLst>
          </p:cNvPr>
          <p:cNvPicPr>
            <a:picLocks noChangeAspect="1"/>
          </p:cNvPicPr>
          <p:nvPr/>
        </p:nvPicPr>
        <p:blipFill>
          <a:blip r:embed="rId3"/>
          <a:stretch>
            <a:fillRect/>
          </a:stretch>
        </p:blipFill>
        <p:spPr>
          <a:xfrm>
            <a:off x="7928339" y="880679"/>
            <a:ext cx="1146147" cy="5547841"/>
          </a:xfrm>
          <a:prstGeom prst="rect">
            <a:avLst/>
          </a:prstGeom>
          <a:ln>
            <a:solidFill>
              <a:schemeClr val="tx1"/>
            </a:solidFill>
          </a:ln>
        </p:spPr>
      </p:pic>
      <p:sp>
        <p:nvSpPr>
          <p:cNvPr id="15" name="TextBox 14">
            <a:extLst>
              <a:ext uri="{FF2B5EF4-FFF2-40B4-BE49-F238E27FC236}">
                <a16:creationId xmlns:a16="http://schemas.microsoft.com/office/drawing/2014/main" id="{5E5B7F18-168E-4EA3-97C2-61B5B4477009}"/>
              </a:ext>
            </a:extLst>
          </p:cNvPr>
          <p:cNvSpPr txBox="1"/>
          <p:nvPr/>
        </p:nvSpPr>
        <p:spPr>
          <a:xfrm>
            <a:off x="163927" y="2057400"/>
            <a:ext cx="6732933" cy="4124206"/>
          </a:xfrm>
          <a:prstGeom prst="rect">
            <a:avLst/>
          </a:prstGeom>
          <a:solidFill>
            <a:schemeClr val="bg1"/>
          </a:solidFill>
          <a:ln>
            <a:solidFill>
              <a:schemeClr val="tx1"/>
            </a:solidFill>
          </a:ln>
          <a:effectLst>
            <a:outerShdw blurRad="254000" dist="139700" dir="2700000" algn="tl" rotWithShape="0">
              <a:prstClr val="black">
                <a:alpha val="40000"/>
              </a:prstClr>
            </a:outerShdw>
          </a:effectLst>
        </p:spPr>
        <p:txBody>
          <a:bodyPr wrap="none" rtlCol="0">
            <a:spAutoFit/>
          </a:bodyPr>
          <a:lstStyle/>
          <a:p>
            <a:endParaRPr lang="en-US" sz="900" dirty="0">
              <a:latin typeface="Courier New" panose="02070309020205020404" pitchFamily="49" charset="0"/>
              <a:cs typeface="Courier New" panose="02070309020205020404" pitchFamily="49" charset="0"/>
            </a:endParaRPr>
          </a:p>
          <a:p>
            <a:r>
              <a:rPr lang="en-US" sz="900" dirty="0">
                <a:latin typeface="Courier New" panose="02070309020205020404" pitchFamily="49" charset="0"/>
                <a:cs typeface="Courier New" panose="02070309020205020404" pitchFamily="49" charset="0"/>
              </a:rPr>
              <a:t>=============================================================</a:t>
            </a:r>
          </a:p>
          <a:p>
            <a:r>
              <a:rPr lang="en-US" sz="900" dirty="0">
                <a:latin typeface="Courier New" panose="02070309020205020404" pitchFamily="49" charset="0"/>
                <a:cs typeface="Courier New" panose="02070309020205020404" pitchFamily="49" charset="0"/>
              </a:rPr>
              <a:t>Sat 12/22/2018 11:03:55.63 - Version: 3.000 - D:\cams2_queue\RunFolder\GetStatus.bat []</a:t>
            </a:r>
          </a:p>
          <a:p>
            <a:r>
              <a:rPr lang="en-US" sz="900" dirty="0">
                <a:latin typeface="Courier New" panose="02070309020205020404" pitchFamily="49" charset="0"/>
                <a:cs typeface="Courier New" panose="02070309020205020404" pitchFamily="49" charset="0"/>
              </a:rPr>
              <a:t>[</a:t>
            </a:r>
            <a:r>
              <a:rPr lang="en-US" sz="900" dirty="0" err="1">
                <a:latin typeface="Courier New" panose="02070309020205020404" pitchFamily="49" charset="0"/>
                <a:cs typeface="Courier New" panose="02070309020205020404" pitchFamily="49" charset="0"/>
              </a:rPr>
              <a:t>GetStatus.bat:SETUP</a:t>
            </a:r>
            <a:r>
              <a:rPr lang="en-US" sz="900" dirty="0">
                <a:latin typeface="Courier New" panose="02070309020205020404" pitchFamily="49" charset="0"/>
                <a:cs typeface="Courier New" panose="02070309020205020404" pitchFamily="49" charset="0"/>
              </a:rPr>
              <a:t> ]  Please wait...</a:t>
            </a:r>
          </a:p>
          <a:p>
            <a:endParaRPr lang="en-US" sz="900" dirty="0">
              <a:latin typeface="Courier New" panose="02070309020205020404" pitchFamily="49" charset="0"/>
              <a:cs typeface="Courier New" panose="02070309020205020404" pitchFamily="49" charset="0"/>
            </a:endParaRPr>
          </a:p>
          <a:p>
            <a:r>
              <a:rPr lang="en-US" sz="900" dirty="0">
                <a:latin typeface="Courier New" panose="02070309020205020404" pitchFamily="49" charset="0"/>
                <a:cs typeface="Courier New" panose="02070309020205020404" pitchFamily="49" charset="0"/>
              </a:rPr>
              <a:t>    </a:t>
            </a:r>
            <a:r>
              <a:rPr lang="en-US" sz="1000" dirty="0">
                <a:latin typeface="Courier New" panose="02070309020205020404" pitchFamily="49" charset="0"/>
                <a:cs typeface="Courier New" panose="02070309020205020404" pitchFamily="49" charset="0"/>
              </a:rPr>
              <a:t>#################################################################################</a:t>
            </a:r>
            <a:endParaRPr lang="en-US" sz="900" dirty="0">
              <a:latin typeface="Courier New" panose="02070309020205020404" pitchFamily="49" charset="0"/>
              <a:cs typeface="Courier New" panose="02070309020205020404" pitchFamily="49" charset="0"/>
            </a:endParaRPr>
          </a:p>
          <a:p>
            <a:r>
              <a:rPr lang="en-US" sz="900" dirty="0">
                <a:latin typeface="Courier New" panose="02070309020205020404" pitchFamily="49" charset="0"/>
                <a:cs typeface="Courier New" panose="02070309020205020404" pitchFamily="49" charset="0"/>
              </a:rPr>
              <a:t>    ######### CAMS STATUS FOR STATION: "000549_LO_Lick_Observatory" ###########################</a:t>
            </a:r>
          </a:p>
          <a:p>
            <a:endParaRPr lang="en-US" sz="900" dirty="0">
              <a:latin typeface="Courier New" panose="02070309020205020404" pitchFamily="49" charset="0"/>
              <a:cs typeface="Courier New" panose="02070309020205020404" pitchFamily="49" charset="0"/>
            </a:endParaRPr>
          </a:p>
          <a:p>
            <a:endParaRPr lang="en-US" sz="900" dirty="0">
              <a:latin typeface="Courier New" panose="02070309020205020404" pitchFamily="49" charset="0"/>
              <a:cs typeface="Courier New" panose="02070309020205020404" pitchFamily="49" charset="0"/>
            </a:endParaRPr>
          </a:p>
          <a:p>
            <a:r>
              <a:rPr lang="en-US" sz="900" dirty="0">
                <a:latin typeface="Courier New" panose="02070309020205020404" pitchFamily="49" charset="0"/>
                <a:cs typeface="Courier New" panose="02070309020205020404" pitchFamily="49" charset="0"/>
              </a:rPr>
              <a:t>    TIMESTAMP ZONE              </a:t>
            </a:r>
            <a:r>
              <a:rPr lang="en-US" sz="900" dirty="0" err="1">
                <a:latin typeface="Courier New" panose="02070309020205020404" pitchFamily="49" charset="0"/>
                <a:cs typeface="Courier New" panose="02070309020205020404" pitchFamily="49" charset="0"/>
              </a:rPr>
              <a:t>yyyy</a:t>
            </a:r>
            <a:r>
              <a:rPr lang="en-US" sz="900" dirty="0">
                <a:latin typeface="Courier New" panose="02070309020205020404" pitchFamily="49" charset="0"/>
                <a:cs typeface="Courier New" panose="02070309020205020404" pitchFamily="49" charset="0"/>
              </a:rPr>
              <a:t>-mm-</a:t>
            </a:r>
            <a:r>
              <a:rPr lang="en-US" sz="900" dirty="0" err="1">
                <a:latin typeface="Courier New" panose="02070309020205020404" pitchFamily="49" charset="0"/>
                <a:cs typeface="Courier New" panose="02070309020205020404" pitchFamily="49" charset="0"/>
              </a:rPr>
              <a:t>dd</a:t>
            </a:r>
            <a:r>
              <a:rPr lang="en-US" sz="900" dirty="0">
                <a:latin typeface="Courier New" panose="02070309020205020404" pitchFamily="49" charset="0"/>
                <a:cs typeface="Courier New" panose="02070309020205020404" pitchFamily="49" charset="0"/>
              </a:rPr>
              <a:t> </a:t>
            </a:r>
            <a:r>
              <a:rPr lang="en-US" sz="900" dirty="0" err="1">
                <a:latin typeface="Courier New" panose="02070309020205020404" pitchFamily="49" charset="0"/>
                <a:cs typeface="Courier New" panose="02070309020205020404" pitchFamily="49" charset="0"/>
              </a:rPr>
              <a:t>hh:mm:ss.ddd</a:t>
            </a:r>
            <a:r>
              <a:rPr lang="en-US" sz="900" dirty="0">
                <a:latin typeface="Courier New" panose="02070309020205020404" pitchFamily="49" charset="0"/>
                <a:cs typeface="Courier New" panose="02070309020205020404" pitchFamily="49" charset="0"/>
              </a:rPr>
              <a:t> </a:t>
            </a:r>
            <a:r>
              <a:rPr lang="en-US" sz="900" dirty="0" err="1">
                <a:latin typeface="Courier New" panose="02070309020205020404" pitchFamily="49" charset="0"/>
                <a:cs typeface="Courier New" panose="02070309020205020404" pitchFamily="49" charset="0"/>
              </a:rPr>
              <a:t>zzzzz</a:t>
            </a:r>
            <a:endParaRPr lang="en-US" sz="900" dirty="0">
              <a:latin typeface="Courier New" panose="02070309020205020404" pitchFamily="49" charset="0"/>
              <a:cs typeface="Courier New" panose="02070309020205020404" pitchFamily="49" charset="0"/>
            </a:endParaRPr>
          </a:p>
          <a:p>
            <a:r>
              <a:rPr lang="en-US" sz="900" dirty="0">
                <a:latin typeface="Courier New" panose="02070309020205020404" pitchFamily="49" charset="0"/>
                <a:cs typeface="Courier New" panose="02070309020205020404" pitchFamily="49" charset="0"/>
              </a:rPr>
              <a:t>    --------------              ---- -- -- -- -- -- --- -----</a:t>
            </a:r>
          </a:p>
          <a:p>
            <a:r>
              <a:rPr lang="en-US" sz="900" dirty="0">
                <a:latin typeface="Courier New" panose="02070309020205020404" pitchFamily="49" charset="0"/>
                <a:cs typeface="Courier New" panose="02070309020205020404" pitchFamily="49" charset="0"/>
              </a:rPr>
              <a:t>    Current UTC                 2018-12-22T19:04:01.060+00:00</a:t>
            </a:r>
          </a:p>
          <a:p>
            <a:r>
              <a:rPr lang="en-US" sz="900" dirty="0">
                <a:latin typeface="Courier New" panose="02070309020205020404" pitchFamily="49" charset="0"/>
                <a:cs typeface="Courier New" panose="02070309020205020404" pitchFamily="49" charset="0"/>
              </a:rPr>
              <a:t>    Current Local time          2018-12-22T11:04:01.279-08:00</a:t>
            </a:r>
          </a:p>
          <a:p>
            <a:endParaRPr lang="en-US" sz="900" dirty="0">
              <a:latin typeface="Courier New" panose="02070309020205020404" pitchFamily="49" charset="0"/>
              <a:cs typeface="Courier New" panose="02070309020205020404" pitchFamily="49" charset="0"/>
            </a:endParaRPr>
          </a:p>
          <a:p>
            <a:r>
              <a:rPr lang="en-US" sz="900" dirty="0">
                <a:latin typeface="Courier New" panose="02070309020205020404" pitchFamily="49" charset="0"/>
                <a:cs typeface="Courier New" panose="02070309020205020404" pitchFamily="49" charset="0"/>
              </a:rPr>
              <a:t>    ARCHIVE TYPE         DAYS   OLDEST DATE</a:t>
            </a:r>
          </a:p>
          <a:p>
            <a:r>
              <a:rPr lang="en-US" sz="900" dirty="0">
                <a:latin typeface="Courier New" panose="02070309020205020404" pitchFamily="49" charset="0"/>
                <a:cs typeface="Courier New" panose="02070309020205020404" pitchFamily="49" charset="0"/>
              </a:rPr>
              <a:t>    -------------------  ----   -------------------</a:t>
            </a:r>
          </a:p>
          <a:p>
            <a:r>
              <a:rPr lang="en-US" sz="900" dirty="0">
                <a:latin typeface="Courier New" panose="02070309020205020404" pitchFamily="49" charset="0"/>
                <a:cs typeface="Courier New" panose="02070309020205020404" pitchFamily="49" charset="0"/>
              </a:rPr>
              <a:t>    </a:t>
            </a:r>
            <a:r>
              <a:rPr lang="en-US" sz="900" dirty="0" err="1">
                <a:latin typeface="Courier New" panose="02070309020205020404" pitchFamily="49" charset="0"/>
                <a:cs typeface="Courier New" panose="02070309020205020404" pitchFamily="49" charset="0"/>
              </a:rPr>
              <a:t>MaxDaysToKeep</a:t>
            </a:r>
            <a:r>
              <a:rPr lang="en-US" sz="900" dirty="0">
                <a:latin typeface="Courier New" panose="02070309020205020404" pitchFamily="49" charset="0"/>
                <a:cs typeface="Courier New" panose="02070309020205020404" pitchFamily="49" charset="0"/>
              </a:rPr>
              <a:t>          30   2018_11_22</a:t>
            </a:r>
          </a:p>
          <a:p>
            <a:r>
              <a:rPr lang="en-US" sz="900" dirty="0">
                <a:latin typeface="Courier New" panose="02070309020205020404" pitchFamily="49" charset="0"/>
                <a:cs typeface="Courier New" panose="02070309020205020404" pitchFamily="49" charset="0"/>
              </a:rPr>
              <a:t>    </a:t>
            </a:r>
            <a:r>
              <a:rPr lang="en-US" sz="900" dirty="0" err="1">
                <a:latin typeface="Courier New" panose="02070309020205020404" pitchFamily="49" charset="0"/>
                <a:cs typeface="Courier New" panose="02070309020205020404" pitchFamily="49" charset="0"/>
              </a:rPr>
              <a:t>MaxDays_Transmitted</a:t>
            </a:r>
            <a:r>
              <a:rPr lang="en-US" sz="900" dirty="0">
                <a:latin typeface="Courier New" panose="02070309020205020404" pitchFamily="49" charset="0"/>
                <a:cs typeface="Courier New" panose="02070309020205020404" pitchFamily="49" charset="0"/>
              </a:rPr>
              <a:t>    60   2018_10_23</a:t>
            </a:r>
          </a:p>
          <a:p>
            <a:r>
              <a:rPr lang="en-US" sz="900" dirty="0">
                <a:latin typeface="Courier New" panose="02070309020205020404" pitchFamily="49" charset="0"/>
                <a:cs typeface="Courier New" panose="02070309020205020404" pitchFamily="49" charset="0"/>
              </a:rPr>
              <a:t>    </a:t>
            </a:r>
            <a:r>
              <a:rPr lang="en-US" sz="900" dirty="0" err="1">
                <a:latin typeface="Courier New" panose="02070309020205020404" pitchFamily="49" charset="0"/>
                <a:cs typeface="Courier New" panose="02070309020205020404" pitchFamily="49" charset="0"/>
              </a:rPr>
              <a:t>MaxDays_Cal</a:t>
            </a:r>
            <a:r>
              <a:rPr lang="en-US" sz="900" dirty="0">
                <a:latin typeface="Courier New" panose="02070309020205020404" pitchFamily="49" charset="0"/>
                <a:cs typeface="Courier New" panose="02070309020205020404" pitchFamily="49" charset="0"/>
              </a:rPr>
              <a:t>           365   2017_12_22</a:t>
            </a:r>
          </a:p>
          <a:p>
            <a:endParaRPr lang="en-US" sz="900" dirty="0">
              <a:latin typeface="Courier New" panose="02070309020205020404" pitchFamily="49" charset="0"/>
              <a:cs typeface="Courier New" panose="02070309020205020404" pitchFamily="49" charset="0"/>
            </a:endParaRPr>
          </a:p>
          <a:p>
            <a:endParaRPr lang="en-US" sz="900" dirty="0">
              <a:latin typeface="Courier New" panose="02070309020205020404" pitchFamily="49" charset="0"/>
              <a:cs typeface="Courier New" panose="02070309020205020404" pitchFamily="49" charset="0"/>
            </a:endParaRPr>
          </a:p>
          <a:p>
            <a:r>
              <a:rPr lang="en-US" sz="900" dirty="0">
                <a:latin typeface="Courier New" panose="02070309020205020404" pitchFamily="49" charset="0"/>
                <a:cs typeface="Courier New" panose="02070309020205020404" pitchFamily="49" charset="0"/>
              </a:rPr>
              <a:t>      DRIVE                                FREE STORAGE            DRIVE SIZE</a:t>
            </a:r>
          </a:p>
          <a:p>
            <a:r>
              <a:rPr lang="en-US" sz="900" dirty="0">
                <a:latin typeface="Courier New" panose="02070309020205020404" pitchFamily="49" charset="0"/>
                <a:cs typeface="Courier New" panose="02070309020205020404" pitchFamily="49" charset="0"/>
              </a:rPr>
              <a:t>      -----                             ---------------    ------------------</a:t>
            </a:r>
          </a:p>
          <a:p>
            <a:r>
              <a:rPr lang="en-US" sz="900" dirty="0">
                <a:latin typeface="Courier New" panose="02070309020205020404" pitchFamily="49" charset="0"/>
                <a:cs typeface="Courier New" panose="02070309020205020404" pitchFamily="49" charset="0"/>
              </a:rPr>
              <a:t>        C:   WINDOWS Drive free space.        57.764 GB            111.126 GB</a:t>
            </a:r>
          </a:p>
          <a:p>
            <a:r>
              <a:rPr lang="en-US" sz="900" dirty="0">
                <a:latin typeface="Courier New" panose="02070309020205020404" pitchFamily="49" charset="0"/>
                <a:cs typeface="Courier New" panose="02070309020205020404" pitchFamily="49" charset="0"/>
              </a:rPr>
              <a:t>        D:   CAMS Drive free space.          397.086 GB          5,767.167 GB</a:t>
            </a:r>
          </a:p>
          <a:p>
            <a:r>
              <a:rPr lang="en-US" sz="900" dirty="0">
                <a:latin typeface="Courier New" panose="02070309020205020404" pitchFamily="49" charset="0"/>
                <a:cs typeface="Courier New" panose="02070309020205020404" pitchFamily="49" charset="0"/>
              </a:rPr>
              <a:t>        d:   CAMS Archive free space.         ...... GB       Same as CAMS Drive</a:t>
            </a:r>
          </a:p>
          <a:p>
            <a:endParaRPr lang="en-US" sz="900" dirty="0">
              <a:latin typeface="Courier New" panose="02070309020205020404" pitchFamily="49" charset="0"/>
              <a:cs typeface="Courier New" panose="02070309020205020404" pitchFamily="49" charset="0"/>
            </a:endParaRPr>
          </a:p>
          <a:p>
            <a:endParaRPr lang="en-US" sz="900" dirty="0">
              <a:latin typeface="Courier New" panose="02070309020205020404" pitchFamily="49" charset="0"/>
              <a:cs typeface="Courier New" panose="02070309020205020404" pitchFamily="49" charset="0"/>
            </a:endParaRPr>
          </a:p>
          <a:p>
            <a:endParaRPr lang="en-US" sz="900" dirty="0">
              <a:latin typeface="Courier New" panose="02070309020205020404" pitchFamily="49" charset="0"/>
              <a:cs typeface="Courier New" panose="02070309020205020404" pitchFamily="49" charset="0"/>
            </a:endParaRPr>
          </a:p>
        </p:txBody>
      </p:sp>
      <p:grpSp>
        <p:nvGrpSpPr>
          <p:cNvPr id="16" name="Group 15">
            <a:extLst>
              <a:ext uri="{FF2B5EF4-FFF2-40B4-BE49-F238E27FC236}">
                <a16:creationId xmlns:a16="http://schemas.microsoft.com/office/drawing/2014/main" id="{40B405C7-D0E7-4B07-A6B0-853A59B2CF5E}"/>
              </a:ext>
            </a:extLst>
          </p:cNvPr>
          <p:cNvGrpSpPr/>
          <p:nvPr/>
        </p:nvGrpSpPr>
        <p:grpSpPr>
          <a:xfrm flipH="1" flipV="1">
            <a:off x="6293554" y="2319780"/>
            <a:ext cx="1250245" cy="194819"/>
            <a:chOff x="6133525" y="3157282"/>
            <a:chExt cx="1434755" cy="2229292"/>
          </a:xfrm>
        </p:grpSpPr>
        <p:sp>
          <p:nvSpPr>
            <p:cNvPr id="17" name="Freeform 64">
              <a:extLst>
                <a:ext uri="{FF2B5EF4-FFF2-40B4-BE49-F238E27FC236}">
                  <a16:creationId xmlns:a16="http://schemas.microsoft.com/office/drawing/2014/main" id="{CF3A1236-1BC7-4B00-9B2A-7CDCF60DE413}"/>
                </a:ext>
              </a:extLst>
            </p:cNvPr>
            <p:cNvSpPr/>
            <p:nvPr/>
          </p:nvSpPr>
          <p:spPr>
            <a:xfrm flipH="1" flipV="1">
              <a:off x="6133525" y="3157282"/>
              <a:ext cx="1416473" cy="2229292"/>
            </a:xfrm>
            <a:custGeom>
              <a:avLst/>
              <a:gdLst>
                <a:gd name="connsiteX0" fmla="*/ 368359 w 368359"/>
                <a:gd name="connsiteY0" fmla="*/ 26007 h 940407"/>
                <a:gd name="connsiteX1" fmla="*/ 304859 w 368359"/>
                <a:gd name="connsiteY1" fmla="*/ 607 h 940407"/>
                <a:gd name="connsiteX2" fmla="*/ 139759 w 368359"/>
                <a:gd name="connsiteY2" fmla="*/ 102207 h 940407"/>
                <a:gd name="connsiteX3" fmla="*/ 101659 w 368359"/>
                <a:gd name="connsiteY3" fmla="*/ 191107 h 940407"/>
                <a:gd name="connsiteX4" fmla="*/ 76259 w 368359"/>
                <a:gd name="connsiteY4" fmla="*/ 229207 h 940407"/>
                <a:gd name="connsiteX5" fmla="*/ 25459 w 368359"/>
                <a:gd name="connsiteY5" fmla="*/ 343507 h 940407"/>
                <a:gd name="connsiteX6" fmla="*/ 59 w 368359"/>
                <a:gd name="connsiteY6" fmla="*/ 470507 h 940407"/>
                <a:gd name="connsiteX7" fmla="*/ 12759 w 368359"/>
                <a:gd name="connsiteY7" fmla="*/ 940407 h 940407"/>
                <a:gd name="connsiteX0" fmla="*/ 368359 w 368359"/>
                <a:gd name="connsiteY0" fmla="*/ 0 h 914400"/>
                <a:gd name="connsiteX1" fmla="*/ 139759 w 368359"/>
                <a:gd name="connsiteY1" fmla="*/ 76200 h 914400"/>
                <a:gd name="connsiteX2" fmla="*/ 101659 w 368359"/>
                <a:gd name="connsiteY2" fmla="*/ 165100 h 914400"/>
                <a:gd name="connsiteX3" fmla="*/ 76259 w 368359"/>
                <a:gd name="connsiteY3" fmla="*/ 203200 h 914400"/>
                <a:gd name="connsiteX4" fmla="*/ 25459 w 368359"/>
                <a:gd name="connsiteY4" fmla="*/ 317500 h 914400"/>
                <a:gd name="connsiteX5" fmla="*/ 59 w 368359"/>
                <a:gd name="connsiteY5" fmla="*/ 444500 h 914400"/>
                <a:gd name="connsiteX6" fmla="*/ 12759 w 368359"/>
                <a:gd name="connsiteY6" fmla="*/ 914400 h 914400"/>
                <a:gd name="connsiteX0" fmla="*/ 368359 w 368359"/>
                <a:gd name="connsiteY0" fmla="*/ 0 h 914400"/>
                <a:gd name="connsiteX1" fmla="*/ 101659 w 368359"/>
                <a:gd name="connsiteY1" fmla="*/ 165100 h 914400"/>
                <a:gd name="connsiteX2" fmla="*/ 76259 w 368359"/>
                <a:gd name="connsiteY2" fmla="*/ 203200 h 914400"/>
                <a:gd name="connsiteX3" fmla="*/ 25459 w 368359"/>
                <a:gd name="connsiteY3" fmla="*/ 317500 h 914400"/>
                <a:gd name="connsiteX4" fmla="*/ 59 w 368359"/>
                <a:gd name="connsiteY4" fmla="*/ 444500 h 914400"/>
                <a:gd name="connsiteX5" fmla="*/ 12759 w 368359"/>
                <a:gd name="connsiteY5"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71058 w 371058"/>
                <a:gd name="connsiteY0" fmla="*/ 0 h 914400"/>
                <a:gd name="connsiteX1" fmla="*/ 78958 w 371058"/>
                <a:gd name="connsiteY1" fmla="*/ 203200 h 914400"/>
                <a:gd name="connsiteX2" fmla="*/ 2758 w 371058"/>
                <a:gd name="connsiteY2" fmla="*/ 444500 h 914400"/>
                <a:gd name="connsiteX3" fmla="*/ 15458 w 371058"/>
                <a:gd name="connsiteY3"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437458"/>
                <a:gd name="connsiteY0" fmla="*/ 0 h 914400"/>
                <a:gd name="connsiteX1" fmla="*/ 437357 w 437458"/>
                <a:gd name="connsiteY1" fmla="*/ 505619 h 914400"/>
                <a:gd name="connsiteX2" fmla="*/ 0 w 437458"/>
                <a:gd name="connsiteY2" fmla="*/ 914400 h 914400"/>
                <a:gd name="connsiteX0" fmla="*/ 355600 w 437512"/>
                <a:gd name="connsiteY0" fmla="*/ 0 h 914400"/>
                <a:gd name="connsiteX1" fmla="*/ 437357 w 437512"/>
                <a:gd name="connsiteY1" fmla="*/ 505619 h 914400"/>
                <a:gd name="connsiteX2" fmla="*/ 0 w 437512"/>
                <a:gd name="connsiteY2" fmla="*/ 914400 h 914400"/>
                <a:gd name="connsiteX0" fmla="*/ 355600 w 437512"/>
                <a:gd name="connsiteY0" fmla="*/ 0 h 914433"/>
                <a:gd name="connsiteX1" fmla="*/ 437357 w 437512"/>
                <a:gd name="connsiteY1" fmla="*/ 505619 h 914433"/>
                <a:gd name="connsiteX2" fmla="*/ 0 w 437512"/>
                <a:gd name="connsiteY2" fmla="*/ 914400 h 914433"/>
                <a:gd name="connsiteX0" fmla="*/ 751681 w 751681"/>
                <a:gd name="connsiteY0" fmla="*/ 0 h 914458"/>
                <a:gd name="connsiteX1" fmla="*/ 0 w 751681"/>
                <a:gd name="connsiteY1" fmla="*/ 679450 h 914458"/>
                <a:gd name="connsiteX2" fmla="*/ 396081 w 751681"/>
                <a:gd name="connsiteY2" fmla="*/ 914400 h 914458"/>
                <a:gd name="connsiteX0" fmla="*/ 654050 w 654050"/>
                <a:gd name="connsiteY0" fmla="*/ 0 h 914415"/>
                <a:gd name="connsiteX1" fmla="*/ 0 w 654050"/>
                <a:gd name="connsiteY1" fmla="*/ 15081 h 914415"/>
                <a:gd name="connsiteX2" fmla="*/ 298450 w 654050"/>
                <a:gd name="connsiteY2" fmla="*/ 914400 h 914415"/>
                <a:gd name="connsiteX0" fmla="*/ 368300 w 368300"/>
                <a:gd name="connsiteY0" fmla="*/ 0 h 914427"/>
                <a:gd name="connsiteX1" fmla="*/ 0 w 368300"/>
                <a:gd name="connsiteY1" fmla="*/ 417512 h 914427"/>
                <a:gd name="connsiteX2" fmla="*/ 12700 w 368300"/>
                <a:gd name="connsiteY2" fmla="*/ 914400 h 914427"/>
                <a:gd name="connsiteX0" fmla="*/ 355600 w 585054"/>
                <a:gd name="connsiteY0" fmla="*/ 0 h 914434"/>
                <a:gd name="connsiteX1" fmla="*/ 584993 w 585054"/>
                <a:gd name="connsiteY1" fmla="*/ 524668 h 914434"/>
                <a:gd name="connsiteX2" fmla="*/ 0 w 585054"/>
                <a:gd name="connsiteY2" fmla="*/ 914400 h 914434"/>
                <a:gd name="connsiteX0" fmla="*/ 3456065 w 3685519"/>
                <a:gd name="connsiteY0" fmla="*/ 0 h 859213"/>
                <a:gd name="connsiteX1" fmla="*/ 3685458 w 3685519"/>
                <a:gd name="connsiteY1" fmla="*/ 524668 h 859213"/>
                <a:gd name="connsiteX2" fmla="*/ 1 w 3685519"/>
                <a:gd name="connsiteY2" fmla="*/ 859173 h 859213"/>
                <a:gd name="connsiteX0" fmla="*/ 3456065 w 3691390"/>
                <a:gd name="connsiteY0" fmla="*/ 0 h 859234"/>
                <a:gd name="connsiteX1" fmla="*/ 3691330 w 3691390"/>
                <a:gd name="connsiteY1" fmla="*/ 636522 h 859234"/>
                <a:gd name="connsiteX2" fmla="*/ 1 w 3691390"/>
                <a:gd name="connsiteY2" fmla="*/ 859173 h 859234"/>
                <a:gd name="connsiteX0" fmla="*/ 4316543 w 4316543"/>
                <a:gd name="connsiteY0" fmla="*/ 0 h 835440"/>
                <a:gd name="connsiteX1" fmla="*/ 3691330 w 4316543"/>
                <a:gd name="connsiteY1" fmla="*/ 612728 h 835440"/>
                <a:gd name="connsiteX2" fmla="*/ 1 w 4316543"/>
                <a:gd name="connsiteY2" fmla="*/ 835379 h 835440"/>
                <a:gd name="connsiteX0" fmla="*/ 3715135 w 3715135"/>
                <a:gd name="connsiteY0" fmla="*/ 0 h 893225"/>
                <a:gd name="connsiteX1" fmla="*/ 3691330 w 3715135"/>
                <a:gd name="connsiteY1" fmla="*/ 670513 h 893225"/>
                <a:gd name="connsiteX2" fmla="*/ 1 w 3715135"/>
                <a:gd name="connsiteY2" fmla="*/ 893164 h 893225"/>
                <a:gd name="connsiteX0" fmla="*/ 3863174 w 3863174"/>
                <a:gd name="connsiteY0" fmla="*/ 0 h 679156"/>
                <a:gd name="connsiteX1" fmla="*/ 3839369 w 3863174"/>
                <a:gd name="connsiteY1" fmla="*/ 670513 h 679156"/>
                <a:gd name="connsiteX2" fmla="*/ 0 w 3863174"/>
                <a:gd name="connsiteY2" fmla="*/ 675619 h 679156"/>
                <a:gd name="connsiteX0" fmla="*/ 3807657 w 3807657"/>
                <a:gd name="connsiteY0" fmla="*/ 0 h 684018"/>
                <a:gd name="connsiteX1" fmla="*/ 3783852 w 3807657"/>
                <a:gd name="connsiteY1" fmla="*/ 670513 h 684018"/>
                <a:gd name="connsiteX2" fmla="*/ 0 w 3807657"/>
                <a:gd name="connsiteY2" fmla="*/ 682418 h 684018"/>
                <a:gd name="connsiteX0" fmla="*/ 3853922 w 3853922"/>
                <a:gd name="connsiteY0" fmla="*/ 0 h 686997"/>
                <a:gd name="connsiteX1" fmla="*/ 3830117 w 3853922"/>
                <a:gd name="connsiteY1" fmla="*/ 670513 h 686997"/>
                <a:gd name="connsiteX2" fmla="*/ 0 w 3853922"/>
                <a:gd name="connsiteY2" fmla="*/ 685818 h 686997"/>
                <a:gd name="connsiteX0" fmla="*/ 3890932 w 3890932"/>
                <a:gd name="connsiteY0" fmla="*/ 0 h 686997"/>
                <a:gd name="connsiteX1" fmla="*/ 3867127 w 3890932"/>
                <a:gd name="connsiteY1" fmla="*/ 670513 h 686997"/>
                <a:gd name="connsiteX2" fmla="*/ 0 w 3890932"/>
                <a:gd name="connsiteY2" fmla="*/ 685818 h 686997"/>
                <a:gd name="connsiteX0" fmla="*/ 3946445 w 3946445"/>
                <a:gd name="connsiteY0" fmla="*/ 0 h 681344"/>
                <a:gd name="connsiteX1" fmla="*/ 3922640 w 3946445"/>
                <a:gd name="connsiteY1" fmla="*/ 670513 h 681344"/>
                <a:gd name="connsiteX2" fmla="*/ 0 w 3946445"/>
                <a:gd name="connsiteY2" fmla="*/ 679019 h 681344"/>
                <a:gd name="connsiteX0" fmla="*/ 3946445 w 4015343"/>
                <a:gd name="connsiteY0" fmla="*/ 0 h 959797"/>
                <a:gd name="connsiteX1" fmla="*/ 4015165 w 4015343"/>
                <a:gd name="connsiteY1" fmla="*/ 959438 h 959797"/>
                <a:gd name="connsiteX2" fmla="*/ 0 w 4015343"/>
                <a:gd name="connsiteY2" fmla="*/ 679019 h 959797"/>
                <a:gd name="connsiteX0" fmla="*/ 3946445 w 3951173"/>
                <a:gd name="connsiteY0" fmla="*/ 0 h 689060"/>
                <a:gd name="connsiteX1" fmla="*/ 3950400 w 3951173"/>
                <a:gd name="connsiteY1" fmla="*/ 684108 h 689060"/>
                <a:gd name="connsiteX2" fmla="*/ 0 w 3951173"/>
                <a:gd name="connsiteY2" fmla="*/ 679019 h 689060"/>
                <a:gd name="connsiteX0" fmla="*/ 3946445 w 3951173"/>
                <a:gd name="connsiteY0" fmla="*/ 0 h 684108"/>
                <a:gd name="connsiteX1" fmla="*/ 3950400 w 3951173"/>
                <a:gd name="connsiteY1" fmla="*/ 684108 h 684108"/>
                <a:gd name="connsiteX2" fmla="*/ 0 w 3951173"/>
                <a:gd name="connsiteY2" fmla="*/ 679019 h 684108"/>
                <a:gd name="connsiteX0" fmla="*/ 3946445 w 3951173"/>
                <a:gd name="connsiteY0" fmla="*/ 0 h 684108"/>
                <a:gd name="connsiteX1" fmla="*/ 3950400 w 3951173"/>
                <a:gd name="connsiteY1" fmla="*/ 684108 h 684108"/>
                <a:gd name="connsiteX2" fmla="*/ 0 w 3951173"/>
                <a:gd name="connsiteY2" fmla="*/ 679019 h 684108"/>
                <a:gd name="connsiteX0" fmla="*/ 3946445 w 3952453"/>
                <a:gd name="connsiteY0" fmla="*/ 0 h 684108"/>
                <a:gd name="connsiteX1" fmla="*/ 3950400 w 3952453"/>
                <a:gd name="connsiteY1" fmla="*/ 684108 h 684108"/>
                <a:gd name="connsiteX2" fmla="*/ 0 w 3952453"/>
                <a:gd name="connsiteY2" fmla="*/ 679019 h 684108"/>
                <a:gd name="connsiteX0" fmla="*/ 3946445 w 3952450"/>
                <a:gd name="connsiteY0" fmla="*/ 0 h 704227"/>
                <a:gd name="connsiteX1" fmla="*/ 3950400 w 3952450"/>
                <a:gd name="connsiteY1" fmla="*/ 684108 h 704227"/>
                <a:gd name="connsiteX2" fmla="*/ 0 w 3952450"/>
                <a:gd name="connsiteY2" fmla="*/ 679019 h 704227"/>
                <a:gd name="connsiteX0" fmla="*/ 3946445 w 3952453"/>
                <a:gd name="connsiteY0" fmla="*/ 0 h 684108"/>
                <a:gd name="connsiteX1" fmla="*/ 3950400 w 3952453"/>
                <a:gd name="connsiteY1" fmla="*/ 684108 h 684108"/>
                <a:gd name="connsiteX2" fmla="*/ 0 w 3952453"/>
                <a:gd name="connsiteY2" fmla="*/ 679019 h 684108"/>
                <a:gd name="connsiteX0" fmla="*/ 3946445 w 3952453"/>
                <a:gd name="connsiteY0" fmla="*/ 0 h 684108"/>
                <a:gd name="connsiteX1" fmla="*/ 3950400 w 3952453"/>
                <a:gd name="connsiteY1" fmla="*/ 684108 h 684108"/>
                <a:gd name="connsiteX2" fmla="*/ 0 w 3952453"/>
                <a:gd name="connsiteY2" fmla="*/ 679019 h 684108"/>
                <a:gd name="connsiteX0" fmla="*/ 3946445 w 3952453"/>
                <a:gd name="connsiteY0" fmla="*/ 0 h 684108"/>
                <a:gd name="connsiteX1" fmla="*/ 3950400 w 3952453"/>
                <a:gd name="connsiteY1" fmla="*/ 684108 h 684108"/>
                <a:gd name="connsiteX2" fmla="*/ 0 w 3952453"/>
                <a:gd name="connsiteY2" fmla="*/ 679019 h 684108"/>
                <a:gd name="connsiteX0" fmla="*/ 3909691 w 4200369"/>
                <a:gd name="connsiteY0" fmla="*/ 0 h 733481"/>
                <a:gd name="connsiteX1" fmla="*/ 3913646 w 4200369"/>
                <a:gd name="connsiteY1" fmla="*/ 684108 h 733481"/>
                <a:gd name="connsiteX2" fmla="*/ 0 w 4200369"/>
                <a:gd name="connsiteY2" fmla="*/ 679019 h 733481"/>
                <a:gd name="connsiteX0" fmla="*/ 3909691 w 4200369"/>
                <a:gd name="connsiteY0" fmla="*/ 0 h 733481"/>
                <a:gd name="connsiteX1" fmla="*/ 3913646 w 4200369"/>
                <a:gd name="connsiteY1" fmla="*/ 684108 h 733481"/>
                <a:gd name="connsiteX2" fmla="*/ 0 w 4200369"/>
                <a:gd name="connsiteY2" fmla="*/ 679019 h 733481"/>
                <a:gd name="connsiteX0" fmla="*/ 3909691 w 4200369"/>
                <a:gd name="connsiteY0" fmla="*/ 0 h 684108"/>
                <a:gd name="connsiteX1" fmla="*/ 3913646 w 4200369"/>
                <a:gd name="connsiteY1" fmla="*/ 684108 h 684108"/>
                <a:gd name="connsiteX2" fmla="*/ 0 w 4200369"/>
                <a:gd name="connsiteY2" fmla="*/ 679019 h 684108"/>
                <a:gd name="connsiteX0" fmla="*/ 3909691 w 3913647"/>
                <a:gd name="connsiteY0" fmla="*/ 0 h 684108"/>
                <a:gd name="connsiteX1" fmla="*/ 3913646 w 3913647"/>
                <a:gd name="connsiteY1" fmla="*/ 684108 h 684108"/>
                <a:gd name="connsiteX2" fmla="*/ 0 w 3913647"/>
                <a:gd name="connsiteY2" fmla="*/ 679019 h 684108"/>
                <a:gd name="connsiteX0" fmla="*/ 3909691 w 3913647"/>
                <a:gd name="connsiteY0" fmla="*/ 0 h 684108"/>
                <a:gd name="connsiteX1" fmla="*/ 3913646 w 3913647"/>
                <a:gd name="connsiteY1" fmla="*/ 684108 h 684108"/>
                <a:gd name="connsiteX2" fmla="*/ 0 w 3913647"/>
                <a:gd name="connsiteY2" fmla="*/ 683918 h 684108"/>
                <a:gd name="connsiteX0" fmla="*/ 3821482 w 3825438"/>
                <a:gd name="connsiteY0" fmla="*/ 0 h 684735"/>
                <a:gd name="connsiteX1" fmla="*/ 3825437 w 3825438"/>
                <a:gd name="connsiteY1" fmla="*/ 684108 h 684735"/>
                <a:gd name="connsiteX2" fmla="*/ 0 w 3825438"/>
                <a:gd name="connsiteY2" fmla="*/ 684735 h 684735"/>
                <a:gd name="connsiteX0" fmla="*/ 3880287 w 3884243"/>
                <a:gd name="connsiteY0" fmla="*/ 0 h 684735"/>
                <a:gd name="connsiteX1" fmla="*/ 3884242 w 3884243"/>
                <a:gd name="connsiteY1" fmla="*/ 684108 h 684735"/>
                <a:gd name="connsiteX2" fmla="*/ 0 w 3884243"/>
                <a:gd name="connsiteY2" fmla="*/ 684735 h 684735"/>
                <a:gd name="connsiteX0" fmla="*/ 3902341 w 3906297"/>
                <a:gd name="connsiteY0" fmla="*/ 0 h 684735"/>
                <a:gd name="connsiteX1" fmla="*/ 3906296 w 3906297"/>
                <a:gd name="connsiteY1" fmla="*/ 684108 h 684735"/>
                <a:gd name="connsiteX2" fmla="*/ 0 w 3906297"/>
                <a:gd name="connsiteY2" fmla="*/ 684735 h 684735"/>
                <a:gd name="connsiteX0" fmla="*/ 3931744 w 3931744"/>
                <a:gd name="connsiteY0" fmla="*/ 0 h 684735"/>
                <a:gd name="connsiteX1" fmla="*/ 3906296 w 3931744"/>
                <a:gd name="connsiteY1" fmla="*/ 684108 h 684735"/>
                <a:gd name="connsiteX2" fmla="*/ 0 w 3931744"/>
                <a:gd name="connsiteY2" fmla="*/ 684735 h 684735"/>
                <a:gd name="connsiteX0" fmla="*/ 3917043 w 3917043"/>
                <a:gd name="connsiteY0" fmla="*/ 0 h 684735"/>
                <a:gd name="connsiteX1" fmla="*/ 3906296 w 3917043"/>
                <a:gd name="connsiteY1" fmla="*/ 684108 h 684735"/>
                <a:gd name="connsiteX2" fmla="*/ 0 w 3917043"/>
                <a:gd name="connsiteY2" fmla="*/ 684735 h 684735"/>
                <a:gd name="connsiteX0" fmla="*/ 3917043 w 3917043"/>
                <a:gd name="connsiteY0" fmla="*/ 0 h 684735"/>
                <a:gd name="connsiteX1" fmla="*/ 3906296 w 3917043"/>
                <a:gd name="connsiteY1" fmla="*/ 684108 h 684735"/>
                <a:gd name="connsiteX2" fmla="*/ 0 w 3917043"/>
                <a:gd name="connsiteY2" fmla="*/ 684735 h 684735"/>
              </a:gdLst>
              <a:ahLst/>
              <a:cxnLst>
                <a:cxn ang="0">
                  <a:pos x="connsiteX0" y="connsiteY0"/>
                </a:cxn>
                <a:cxn ang="0">
                  <a:pos x="connsiteX1" y="connsiteY1"/>
                </a:cxn>
                <a:cxn ang="0">
                  <a:pos x="connsiteX2" y="connsiteY2"/>
                </a:cxn>
              </a:cxnLst>
              <a:rect l="l" t="t" r="r" b="b"/>
              <a:pathLst>
                <a:path w="3917043" h="684735">
                  <a:moveTo>
                    <a:pt x="3917043" y="0"/>
                  </a:moveTo>
                  <a:cubicBezTo>
                    <a:pt x="3908575" y="42607"/>
                    <a:pt x="3903700" y="635438"/>
                    <a:pt x="3906296" y="684108"/>
                  </a:cubicBezTo>
                  <a:lnTo>
                    <a:pt x="0" y="684735"/>
                  </a:lnTo>
                </a:path>
              </a:pathLst>
            </a:custGeom>
            <a:noFill/>
            <a:ln w="28575">
              <a:solidFill>
                <a:srgbClr val="FFCDCD"/>
              </a:solidFill>
              <a:round/>
              <a:headEnd/>
              <a:tailEnd type="triangle" w="lg" len="lg"/>
            </a:ln>
            <a:effectLst>
              <a:outerShdw blurRad="88900" dist="889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25000"/>
                </a:lnSpc>
                <a:spcBef>
                  <a:spcPct val="50000"/>
                </a:spcBef>
                <a:spcAft>
                  <a:spcPct val="0"/>
                </a:spcAft>
                <a:buClr>
                  <a:schemeClr val="accent1"/>
                </a:buClr>
                <a:buSzPct val="50000"/>
                <a:buFont typeface="Wingdings" pitchFamily="2" charset="2"/>
                <a:buChar char="n"/>
                <a:tabLst/>
              </a:pPr>
              <a:endParaRPr kumimoji="0" lang="en-US" sz="2400" b="1" i="0" u="none" strike="noStrike" cap="none" normalizeH="0" baseline="30000" dirty="0">
                <a:ln>
                  <a:noFill/>
                </a:ln>
                <a:solidFill>
                  <a:schemeClr val="tx1"/>
                </a:solidFill>
                <a:effectLst/>
                <a:latin typeface="Arial Narrow" pitchFamily="34" charset="0"/>
              </a:endParaRPr>
            </a:p>
          </p:txBody>
        </p:sp>
        <p:sp>
          <p:nvSpPr>
            <p:cNvPr id="18" name="Freeform 65">
              <a:extLst>
                <a:ext uri="{FF2B5EF4-FFF2-40B4-BE49-F238E27FC236}">
                  <a16:creationId xmlns:a16="http://schemas.microsoft.com/office/drawing/2014/main" id="{D17816F9-1079-4449-B6D7-58B4FFBDE384}"/>
                </a:ext>
              </a:extLst>
            </p:cNvPr>
            <p:cNvSpPr/>
            <p:nvPr/>
          </p:nvSpPr>
          <p:spPr>
            <a:xfrm flipH="1" flipV="1">
              <a:off x="6153516" y="3181481"/>
              <a:ext cx="1414764" cy="2194017"/>
            </a:xfrm>
            <a:custGeom>
              <a:avLst/>
              <a:gdLst>
                <a:gd name="connsiteX0" fmla="*/ 368359 w 368359"/>
                <a:gd name="connsiteY0" fmla="*/ 26007 h 940407"/>
                <a:gd name="connsiteX1" fmla="*/ 304859 w 368359"/>
                <a:gd name="connsiteY1" fmla="*/ 607 h 940407"/>
                <a:gd name="connsiteX2" fmla="*/ 139759 w 368359"/>
                <a:gd name="connsiteY2" fmla="*/ 102207 h 940407"/>
                <a:gd name="connsiteX3" fmla="*/ 101659 w 368359"/>
                <a:gd name="connsiteY3" fmla="*/ 191107 h 940407"/>
                <a:gd name="connsiteX4" fmla="*/ 76259 w 368359"/>
                <a:gd name="connsiteY4" fmla="*/ 229207 h 940407"/>
                <a:gd name="connsiteX5" fmla="*/ 25459 w 368359"/>
                <a:gd name="connsiteY5" fmla="*/ 343507 h 940407"/>
                <a:gd name="connsiteX6" fmla="*/ 59 w 368359"/>
                <a:gd name="connsiteY6" fmla="*/ 470507 h 940407"/>
                <a:gd name="connsiteX7" fmla="*/ 12759 w 368359"/>
                <a:gd name="connsiteY7" fmla="*/ 940407 h 940407"/>
                <a:gd name="connsiteX0" fmla="*/ 368359 w 368359"/>
                <a:gd name="connsiteY0" fmla="*/ 0 h 914400"/>
                <a:gd name="connsiteX1" fmla="*/ 139759 w 368359"/>
                <a:gd name="connsiteY1" fmla="*/ 76200 h 914400"/>
                <a:gd name="connsiteX2" fmla="*/ 101659 w 368359"/>
                <a:gd name="connsiteY2" fmla="*/ 165100 h 914400"/>
                <a:gd name="connsiteX3" fmla="*/ 76259 w 368359"/>
                <a:gd name="connsiteY3" fmla="*/ 203200 h 914400"/>
                <a:gd name="connsiteX4" fmla="*/ 25459 w 368359"/>
                <a:gd name="connsiteY4" fmla="*/ 317500 h 914400"/>
                <a:gd name="connsiteX5" fmla="*/ 59 w 368359"/>
                <a:gd name="connsiteY5" fmla="*/ 444500 h 914400"/>
                <a:gd name="connsiteX6" fmla="*/ 12759 w 368359"/>
                <a:gd name="connsiteY6" fmla="*/ 914400 h 914400"/>
                <a:gd name="connsiteX0" fmla="*/ 368359 w 368359"/>
                <a:gd name="connsiteY0" fmla="*/ 0 h 914400"/>
                <a:gd name="connsiteX1" fmla="*/ 101659 w 368359"/>
                <a:gd name="connsiteY1" fmla="*/ 165100 h 914400"/>
                <a:gd name="connsiteX2" fmla="*/ 76259 w 368359"/>
                <a:gd name="connsiteY2" fmla="*/ 203200 h 914400"/>
                <a:gd name="connsiteX3" fmla="*/ 25459 w 368359"/>
                <a:gd name="connsiteY3" fmla="*/ 317500 h 914400"/>
                <a:gd name="connsiteX4" fmla="*/ 59 w 368359"/>
                <a:gd name="connsiteY4" fmla="*/ 444500 h 914400"/>
                <a:gd name="connsiteX5" fmla="*/ 12759 w 368359"/>
                <a:gd name="connsiteY5"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71058 w 371058"/>
                <a:gd name="connsiteY0" fmla="*/ 0 h 914400"/>
                <a:gd name="connsiteX1" fmla="*/ 78958 w 371058"/>
                <a:gd name="connsiteY1" fmla="*/ 203200 h 914400"/>
                <a:gd name="connsiteX2" fmla="*/ 2758 w 371058"/>
                <a:gd name="connsiteY2" fmla="*/ 444500 h 914400"/>
                <a:gd name="connsiteX3" fmla="*/ 15458 w 371058"/>
                <a:gd name="connsiteY3"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437458"/>
                <a:gd name="connsiteY0" fmla="*/ 0 h 914400"/>
                <a:gd name="connsiteX1" fmla="*/ 437357 w 437458"/>
                <a:gd name="connsiteY1" fmla="*/ 505619 h 914400"/>
                <a:gd name="connsiteX2" fmla="*/ 0 w 437458"/>
                <a:gd name="connsiteY2" fmla="*/ 914400 h 914400"/>
                <a:gd name="connsiteX0" fmla="*/ 355600 w 437512"/>
                <a:gd name="connsiteY0" fmla="*/ 0 h 914400"/>
                <a:gd name="connsiteX1" fmla="*/ 437357 w 437512"/>
                <a:gd name="connsiteY1" fmla="*/ 505619 h 914400"/>
                <a:gd name="connsiteX2" fmla="*/ 0 w 437512"/>
                <a:gd name="connsiteY2" fmla="*/ 914400 h 914400"/>
                <a:gd name="connsiteX0" fmla="*/ 355600 w 437512"/>
                <a:gd name="connsiteY0" fmla="*/ 0 h 914433"/>
                <a:gd name="connsiteX1" fmla="*/ 437357 w 437512"/>
                <a:gd name="connsiteY1" fmla="*/ 505619 h 914433"/>
                <a:gd name="connsiteX2" fmla="*/ 0 w 437512"/>
                <a:gd name="connsiteY2" fmla="*/ 914400 h 914433"/>
                <a:gd name="connsiteX0" fmla="*/ 751681 w 751681"/>
                <a:gd name="connsiteY0" fmla="*/ 0 h 914458"/>
                <a:gd name="connsiteX1" fmla="*/ 0 w 751681"/>
                <a:gd name="connsiteY1" fmla="*/ 679450 h 914458"/>
                <a:gd name="connsiteX2" fmla="*/ 396081 w 751681"/>
                <a:gd name="connsiteY2" fmla="*/ 914400 h 914458"/>
                <a:gd name="connsiteX0" fmla="*/ 654050 w 654050"/>
                <a:gd name="connsiteY0" fmla="*/ 0 h 914415"/>
                <a:gd name="connsiteX1" fmla="*/ 0 w 654050"/>
                <a:gd name="connsiteY1" fmla="*/ 15081 h 914415"/>
                <a:gd name="connsiteX2" fmla="*/ 298450 w 654050"/>
                <a:gd name="connsiteY2" fmla="*/ 914400 h 914415"/>
                <a:gd name="connsiteX0" fmla="*/ 368300 w 368300"/>
                <a:gd name="connsiteY0" fmla="*/ 0 h 914427"/>
                <a:gd name="connsiteX1" fmla="*/ 0 w 368300"/>
                <a:gd name="connsiteY1" fmla="*/ 417512 h 914427"/>
                <a:gd name="connsiteX2" fmla="*/ 12700 w 368300"/>
                <a:gd name="connsiteY2" fmla="*/ 914400 h 914427"/>
                <a:gd name="connsiteX0" fmla="*/ 355600 w 580294"/>
                <a:gd name="connsiteY0" fmla="*/ 0 h 914434"/>
                <a:gd name="connsiteX1" fmla="*/ 580231 w 580294"/>
                <a:gd name="connsiteY1" fmla="*/ 524668 h 914434"/>
                <a:gd name="connsiteX2" fmla="*/ 0 w 580294"/>
                <a:gd name="connsiteY2" fmla="*/ 914400 h 914434"/>
                <a:gd name="connsiteX0" fmla="*/ 368300 w 368300"/>
                <a:gd name="connsiteY0" fmla="*/ 0 h 914427"/>
                <a:gd name="connsiteX1" fmla="*/ 0 w 368300"/>
                <a:gd name="connsiteY1" fmla="*/ 417512 h 914427"/>
                <a:gd name="connsiteX2" fmla="*/ 12700 w 368300"/>
                <a:gd name="connsiteY2" fmla="*/ 914400 h 914427"/>
                <a:gd name="connsiteX0" fmla="*/ 355600 w 577913"/>
                <a:gd name="connsiteY0" fmla="*/ 0 h 914434"/>
                <a:gd name="connsiteX1" fmla="*/ 577850 w 577913"/>
                <a:gd name="connsiteY1" fmla="*/ 524669 h 914434"/>
                <a:gd name="connsiteX2" fmla="*/ 0 w 577913"/>
                <a:gd name="connsiteY2" fmla="*/ 914400 h 914434"/>
                <a:gd name="connsiteX0" fmla="*/ 355600 w 355600"/>
                <a:gd name="connsiteY0" fmla="*/ 0 h 914428"/>
                <a:gd name="connsiteX1" fmla="*/ 113506 w 355600"/>
                <a:gd name="connsiteY1" fmla="*/ 438944 h 914428"/>
                <a:gd name="connsiteX2" fmla="*/ 0 w 355600"/>
                <a:gd name="connsiteY2" fmla="*/ 914400 h 914428"/>
                <a:gd name="connsiteX0" fmla="*/ 355600 w 582674"/>
                <a:gd name="connsiteY0" fmla="*/ 0 h 914435"/>
                <a:gd name="connsiteX1" fmla="*/ 582612 w 582674"/>
                <a:gd name="connsiteY1" fmla="*/ 527050 h 914435"/>
                <a:gd name="connsiteX2" fmla="*/ 0 w 582674"/>
                <a:gd name="connsiteY2" fmla="*/ 914400 h 914435"/>
                <a:gd name="connsiteX0" fmla="*/ 3541095 w 3768169"/>
                <a:gd name="connsiteY0" fmla="*/ 0 h 864291"/>
                <a:gd name="connsiteX1" fmla="*/ 3768107 w 3768169"/>
                <a:gd name="connsiteY1" fmla="*/ 527050 h 864291"/>
                <a:gd name="connsiteX2" fmla="*/ 2 w 3768169"/>
                <a:gd name="connsiteY2" fmla="*/ 864251 h 864291"/>
                <a:gd name="connsiteX0" fmla="*/ 3541091 w 3798741"/>
                <a:gd name="connsiteY0" fmla="*/ 0 h 864312"/>
                <a:gd name="connsiteX1" fmla="*/ 3798687 w 3798741"/>
                <a:gd name="connsiteY1" fmla="*/ 645441 h 864312"/>
                <a:gd name="connsiteX2" fmla="*/ -2 w 3798741"/>
                <a:gd name="connsiteY2" fmla="*/ 864251 h 864312"/>
                <a:gd name="connsiteX0" fmla="*/ 3800163 w 3800163"/>
                <a:gd name="connsiteY0" fmla="*/ 0 h 894905"/>
                <a:gd name="connsiteX1" fmla="*/ 3798691 w 3800163"/>
                <a:gd name="connsiteY1" fmla="*/ 676033 h 894905"/>
                <a:gd name="connsiteX2" fmla="*/ 2 w 3800163"/>
                <a:gd name="connsiteY2" fmla="*/ 894843 h 894905"/>
                <a:gd name="connsiteX0" fmla="*/ 3911189 w 3911189"/>
                <a:gd name="connsiteY0" fmla="*/ 0 h 681726"/>
                <a:gd name="connsiteX1" fmla="*/ 3909717 w 3911189"/>
                <a:gd name="connsiteY1" fmla="*/ 676033 h 681726"/>
                <a:gd name="connsiteX2" fmla="*/ 0 w 3911189"/>
                <a:gd name="connsiteY2" fmla="*/ 673900 h 681726"/>
                <a:gd name="connsiteX0" fmla="*/ 3911189 w 3911189"/>
                <a:gd name="connsiteY0" fmla="*/ 0 h 673943"/>
                <a:gd name="connsiteX1" fmla="*/ 3567376 w 3911189"/>
                <a:gd name="connsiteY1" fmla="*/ 363313 h 673943"/>
                <a:gd name="connsiteX2" fmla="*/ 0 w 3911189"/>
                <a:gd name="connsiteY2" fmla="*/ 673900 h 673943"/>
                <a:gd name="connsiteX0" fmla="*/ 3911189 w 3911189"/>
                <a:gd name="connsiteY0" fmla="*/ 0 h 679463"/>
                <a:gd name="connsiteX1" fmla="*/ 3909716 w 3911189"/>
                <a:gd name="connsiteY1" fmla="*/ 672634 h 679463"/>
                <a:gd name="connsiteX2" fmla="*/ 0 w 3911189"/>
                <a:gd name="connsiteY2" fmla="*/ 673900 h 679463"/>
                <a:gd name="connsiteX0" fmla="*/ 3911189 w 3911189"/>
                <a:gd name="connsiteY0" fmla="*/ 0 h 679463"/>
                <a:gd name="connsiteX1" fmla="*/ 3909716 w 3911189"/>
                <a:gd name="connsiteY1" fmla="*/ 672634 h 679463"/>
                <a:gd name="connsiteX2" fmla="*/ 0 w 3911189"/>
                <a:gd name="connsiteY2" fmla="*/ 673900 h 679463"/>
                <a:gd name="connsiteX0" fmla="*/ 3911189 w 3911189"/>
                <a:gd name="connsiteY0" fmla="*/ 0 h 679463"/>
                <a:gd name="connsiteX1" fmla="*/ 3909716 w 3911189"/>
                <a:gd name="connsiteY1" fmla="*/ 672634 h 679463"/>
                <a:gd name="connsiteX2" fmla="*/ 0 w 3911189"/>
                <a:gd name="connsiteY2" fmla="*/ 673900 h 679463"/>
                <a:gd name="connsiteX0" fmla="*/ 3911189 w 3912331"/>
                <a:gd name="connsiteY0" fmla="*/ 0 h 673900"/>
                <a:gd name="connsiteX1" fmla="*/ 3909716 w 3912331"/>
                <a:gd name="connsiteY1" fmla="*/ 672634 h 673900"/>
                <a:gd name="connsiteX2" fmla="*/ 0 w 3912331"/>
                <a:gd name="connsiteY2" fmla="*/ 673900 h 673900"/>
                <a:gd name="connsiteX0" fmla="*/ 3911189 w 3912331"/>
                <a:gd name="connsiteY0" fmla="*/ 0 h 673900"/>
                <a:gd name="connsiteX1" fmla="*/ 3909716 w 3912331"/>
                <a:gd name="connsiteY1" fmla="*/ 672634 h 673900"/>
                <a:gd name="connsiteX2" fmla="*/ 0 w 3912331"/>
                <a:gd name="connsiteY2" fmla="*/ 673900 h 673900"/>
              </a:gdLst>
              <a:ahLst/>
              <a:cxnLst>
                <a:cxn ang="0">
                  <a:pos x="connsiteX0" y="connsiteY0"/>
                </a:cxn>
                <a:cxn ang="0">
                  <a:pos x="connsiteX1" y="connsiteY1"/>
                </a:cxn>
                <a:cxn ang="0">
                  <a:pos x="connsiteX2" y="connsiteY2"/>
                </a:cxn>
              </a:cxnLst>
              <a:rect l="l" t="t" r="r" b="b"/>
              <a:pathLst>
                <a:path w="3912331" h="673900">
                  <a:moveTo>
                    <a:pt x="3911189" y="0"/>
                  </a:moveTo>
                  <a:cubicBezTo>
                    <a:pt x="3902722" y="4233"/>
                    <a:pt x="3918157" y="672621"/>
                    <a:pt x="3909716" y="672634"/>
                  </a:cubicBezTo>
                  <a:lnTo>
                    <a:pt x="0" y="673900"/>
                  </a:lnTo>
                </a:path>
              </a:pathLst>
            </a:custGeom>
            <a:noFill/>
            <a:ln w="28575">
              <a:solidFill>
                <a:srgbClr val="FF0000"/>
              </a:solidFill>
              <a:round/>
              <a:headEnd/>
              <a:tailEnd type="triangle" w="lg" len="lg"/>
            </a:ln>
            <a:effectLst>
              <a:prstShdw prst="shdw17" dist="17961" dir="2700000">
                <a:srgbClr val="FF0000">
                  <a:gamma/>
                  <a:shade val="60000"/>
                  <a:invGamma/>
                </a:srgb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25000"/>
                </a:lnSpc>
                <a:spcBef>
                  <a:spcPct val="50000"/>
                </a:spcBef>
                <a:spcAft>
                  <a:spcPct val="0"/>
                </a:spcAft>
                <a:buClr>
                  <a:schemeClr val="accent1"/>
                </a:buClr>
                <a:buSzPct val="50000"/>
                <a:buFont typeface="Wingdings" pitchFamily="2" charset="2"/>
                <a:buChar char="n"/>
                <a:tabLst/>
              </a:pPr>
              <a:endParaRPr kumimoji="0" lang="en-US" sz="2400" b="1" i="0" u="none" strike="noStrike" cap="none" normalizeH="0" baseline="30000" dirty="0">
                <a:ln>
                  <a:noFill/>
                </a:ln>
                <a:solidFill>
                  <a:schemeClr val="tx1"/>
                </a:solidFill>
                <a:effectLst/>
                <a:latin typeface="Arial Narrow" pitchFamily="34" charset="0"/>
              </a:endParaRPr>
            </a:p>
          </p:txBody>
        </p:sp>
      </p:grpSp>
      <p:sp>
        <p:nvSpPr>
          <p:cNvPr id="19" name="AutoShape 6">
            <a:extLst>
              <a:ext uri="{FF2B5EF4-FFF2-40B4-BE49-F238E27FC236}">
                <a16:creationId xmlns:a16="http://schemas.microsoft.com/office/drawing/2014/main" id="{A9C6855B-6DE9-45CB-AA70-50BD5ED73266}"/>
              </a:ext>
            </a:extLst>
          </p:cNvPr>
          <p:cNvSpPr>
            <a:spLocks noChangeArrowheads="1"/>
          </p:cNvSpPr>
          <p:nvPr/>
        </p:nvSpPr>
        <p:spPr bwMode="gray">
          <a:xfrm>
            <a:off x="6324600" y="1983520"/>
            <a:ext cx="2561579" cy="336262"/>
          </a:xfrm>
          <a:prstGeom prst="roundRect">
            <a:avLst>
              <a:gd name="adj" fmla="val 17226"/>
            </a:avLst>
          </a:prstGeom>
          <a:solidFill>
            <a:srgbClr val="FFFFCC"/>
          </a:solidFill>
          <a:ln w="9525">
            <a:solidFill>
              <a:srgbClr val="FFFFFF">
                <a:lumMod val="75000"/>
              </a:srgbClr>
            </a:solidFill>
            <a:round/>
            <a:headEnd/>
            <a:tailEnd/>
          </a:ln>
          <a:effectLst>
            <a:outerShdw blurRad="127000" dist="12700" dir="2700000" sy="-23000" kx="-800400" algn="bl" rotWithShape="0">
              <a:prstClr val="black">
                <a:alpha val="20000"/>
              </a:prstClr>
            </a:outerShdw>
          </a:effectLst>
          <a:scene3d>
            <a:camera prst="orthographicFront"/>
            <a:lightRig rig="threePt" dir="t"/>
          </a:scene3d>
          <a:sp3d>
            <a:bevelT/>
          </a:sp3d>
        </p:spPr>
        <p:txBody>
          <a:bodyPr wrap="square" tIns="45720" bIns="9144" anchor="ctr" anchorCtr="0">
            <a:spAutoFit/>
          </a:bodyPr>
          <a:lstStyle/>
          <a:p>
            <a:pPr marL="0" marR="0" lvl="0" indent="0" algn="l" defTabSz="914400" eaLnBrk="1" fontAlgn="auto" latinLnBrk="0" hangingPunct="1">
              <a:lnSpc>
                <a:spcPct val="85000"/>
              </a:lnSpc>
              <a:spcBef>
                <a:spcPts val="0"/>
              </a:spcBef>
              <a:spcAft>
                <a:spcPts val="0"/>
              </a:spcAft>
              <a:buClrTx/>
              <a:buSzTx/>
              <a:buFontTx/>
              <a:buNone/>
              <a:tabLst/>
              <a:defRPr/>
            </a:pPr>
            <a:r>
              <a:rPr kumimoji="0" lang="en-US" sz="1900" b="0" i="0" u="none" strike="noStrike" kern="0" cap="none" spc="0" normalizeH="0" baseline="0" noProof="0" dirty="0">
                <a:ln>
                  <a:noFill/>
                </a:ln>
                <a:solidFill>
                  <a:srgbClr val="00589A"/>
                </a:solidFill>
                <a:effectLst/>
                <a:uLnTx/>
                <a:uFillTx/>
                <a:latin typeface="Arial" charset="0"/>
              </a:rPr>
              <a:t>Title and Launch time</a:t>
            </a:r>
          </a:p>
        </p:txBody>
      </p:sp>
      <p:grpSp>
        <p:nvGrpSpPr>
          <p:cNvPr id="20" name="Group 19">
            <a:extLst>
              <a:ext uri="{FF2B5EF4-FFF2-40B4-BE49-F238E27FC236}">
                <a16:creationId xmlns:a16="http://schemas.microsoft.com/office/drawing/2014/main" id="{61B1C7B3-7432-4C93-A818-B0E689E58411}"/>
              </a:ext>
            </a:extLst>
          </p:cNvPr>
          <p:cNvGrpSpPr/>
          <p:nvPr/>
        </p:nvGrpSpPr>
        <p:grpSpPr>
          <a:xfrm flipH="1" flipV="1">
            <a:off x="5693588" y="2833278"/>
            <a:ext cx="1250245" cy="194819"/>
            <a:chOff x="6133525" y="3157282"/>
            <a:chExt cx="1434755" cy="2229292"/>
          </a:xfrm>
        </p:grpSpPr>
        <p:sp>
          <p:nvSpPr>
            <p:cNvPr id="21" name="Freeform 64">
              <a:extLst>
                <a:ext uri="{FF2B5EF4-FFF2-40B4-BE49-F238E27FC236}">
                  <a16:creationId xmlns:a16="http://schemas.microsoft.com/office/drawing/2014/main" id="{5F0F10D0-9AAD-43C7-A89D-5860882783A6}"/>
                </a:ext>
              </a:extLst>
            </p:cNvPr>
            <p:cNvSpPr/>
            <p:nvPr/>
          </p:nvSpPr>
          <p:spPr>
            <a:xfrm flipH="1" flipV="1">
              <a:off x="6133525" y="3157282"/>
              <a:ext cx="1416473" cy="2229292"/>
            </a:xfrm>
            <a:custGeom>
              <a:avLst/>
              <a:gdLst>
                <a:gd name="connsiteX0" fmla="*/ 368359 w 368359"/>
                <a:gd name="connsiteY0" fmla="*/ 26007 h 940407"/>
                <a:gd name="connsiteX1" fmla="*/ 304859 w 368359"/>
                <a:gd name="connsiteY1" fmla="*/ 607 h 940407"/>
                <a:gd name="connsiteX2" fmla="*/ 139759 w 368359"/>
                <a:gd name="connsiteY2" fmla="*/ 102207 h 940407"/>
                <a:gd name="connsiteX3" fmla="*/ 101659 w 368359"/>
                <a:gd name="connsiteY3" fmla="*/ 191107 h 940407"/>
                <a:gd name="connsiteX4" fmla="*/ 76259 w 368359"/>
                <a:gd name="connsiteY4" fmla="*/ 229207 h 940407"/>
                <a:gd name="connsiteX5" fmla="*/ 25459 w 368359"/>
                <a:gd name="connsiteY5" fmla="*/ 343507 h 940407"/>
                <a:gd name="connsiteX6" fmla="*/ 59 w 368359"/>
                <a:gd name="connsiteY6" fmla="*/ 470507 h 940407"/>
                <a:gd name="connsiteX7" fmla="*/ 12759 w 368359"/>
                <a:gd name="connsiteY7" fmla="*/ 940407 h 940407"/>
                <a:gd name="connsiteX0" fmla="*/ 368359 w 368359"/>
                <a:gd name="connsiteY0" fmla="*/ 0 h 914400"/>
                <a:gd name="connsiteX1" fmla="*/ 139759 w 368359"/>
                <a:gd name="connsiteY1" fmla="*/ 76200 h 914400"/>
                <a:gd name="connsiteX2" fmla="*/ 101659 w 368359"/>
                <a:gd name="connsiteY2" fmla="*/ 165100 h 914400"/>
                <a:gd name="connsiteX3" fmla="*/ 76259 w 368359"/>
                <a:gd name="connsiteY3" fmla="*/ 203200 h 914400"/>
                <a:gd name="connsiteX4" fmla="*/ 25459 w 368359"/>
                <a:gd name="connsiteY4" fmla="*/ 317500 h 914400"/>
                <a:gd name="connsiteX5" fmla="*/ 59 w 368359"/>
                <a:gd name="connsiteY5" fmla="*/ 444500 h 914400"/>
                <a:gd name="connsiteX6" fmla="*/ 12759 w 368359"/>
                <a:gd name="connsiteY6" fmla="*/ 914400 h 914400"/>
                <a:gd name="connsiteX0" fmla="*/ 368359 w 368359"/>
                <a:gd name="connsiteY0" fmla="*/ 0 h 914400"/>
                <a:gd name="connsiteX1" fmla="*/ 101659 w 368359"/>
                <a:gd name="connsiteY1" fmla="*/ 165100 h 914400"/>
                <a:gd name="connsiteX2" fmla="*/ 76259 w 368359"/>
                <a:gd name="connsiteY2" fmla="*/ 203200 h 914400"/>
                <a:gd name="connsiteX3" fmla="*/ 25459 w 368359"/>
                <a:gd name="connsiteY3" fmla="*/ 317500 h 914400"/>
                <a:gd name="connsiteX4" fmla="*/ 59 w 368359"/>
                <a:gd name="connsiteY4" fmla="*/ 444500 h 914400"/>
                <a:gd name="connsiteX5" fmla="*/ 12759 w 368359"/>
                <a:gd name="connsiteY5"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71058 w 371058"/>
                <a:gd name="connsiteY0" fmla="*/ 0 h 914400"/>
                <a:gd name="connsiteX1" fmla="*/ 78958 w 371058"/>
                <a:gd name="connsiteY1" fmla="*/ 203200 h 914400"/>
                <a:gd name="connsiteX2" fmla="*/ 2758 w 371058"/>
                <a:gd name="connsiteY2" fmla="*/ 444500 h 914400"/>
                <a:gd name="connsiteX3" fmla="*/ 15458 w 371058"/>
                <a:gd name="connsiteY3"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437458"/>
                <a:gd name="connsiteY0" fmla="*/ 0 h 914400"/>
                <a:gd name="connsiteX1" fmla="*/ 437357 w 437458"/>
                <a:gd name="connsiteY1" fmla="*/ 505619 h 914400"/>
                <a:gd name="connsiteX2" fmla="*/ 0 w 437458"/>
                <a:gd name="connsiteY2" fmla="*/ 914400 h 914400"/>
                <a:gd name="connsiteX0" fmla="*/ 355600 w 437512"/>
                <a:gd name="connsiteY0" fmla="*/ 0 h 914400"/>
                <a:gd name="connsiteX1" fmla="*/ 437357 w 437512"/>
                <a:gd name="connsiteY1" fmla="*/ 505619 h 914400"/>
                <a:gd name="connsiteX2" fmla="*/ 0 w 437512"/>
                <a:gd name="connsiteY2" fmla="*/ 914400 h 914400"/>
                <a:gd name="connsiteX0" fmla="*/ 355600 w 437512"/>
                <a:gd name="connsiteY0" fmla="*/ 0 h 914433"/>
                <a:gd name="connsiteX1" fmla="*/ 437357 w 437512"/>
                <a:gd name="connsiteY1" fmla="*/ 505619 h 914433"/>
                <a:gd name="connsiteX2" fmla="*/ 0 w 437512"/>
                <a:gd name="connsiteY2" fmla="*/ 914400 h 914433"/>
                <a:gd name="connsiteX0" fmla="*/ 751681 w 751681"/>
                <a:gd name="connsiteY0" fmla="*/ 0 h 914458"/>
                <a:gd name="connsiteX1" fmla="*/ 0 w 751681"/>
                <a:gd name="connsiteY1" fmla="*/ 679450 h 914458"/>
                <a:gd name="connsiteX2" fmla="*/ 396081 w 751681"/>
                <a:gd name="connsiteY2" fmla="*/ 914400 h 914458"/>
                <a:gd name="connsiteX0" fmla="*/ 654050 w 654050"/>
                <a:gd name="connsiteY0" fmla="*/ 0 h 914415"/>
                <a:gd name="connsiteX1" fmla="*/ 0 w 654050"/>
                <a:gd name="connsiteY1" fmla="*/ 15081 h 914415"/>
                <a:gd name="connsiteX2" fmla="*/ 298450 w 654050"/>
                <a:gd name="connsiteY2" fmla="*/ 914400 h 914415"/>
                <a:gd name="connsiteX0" fmla="*/ 368300 w 368300"/>
                <a:gd name="connsiteY0" fmla="*/ 0 h 914427"/>
                <a:gd name="connsiteX1" fmla="*/ 0 w 368300"/>
                <a:gd name="connsiteY1" fmla="*/ 417512 h 914427"/>
                <a:gd name="connsiteX2" fmla="*/ 12700 w 368300"/>
                <a:gd name="connsiteY2" fmla="*/ 914400 h 914427"/>
                <a:gd name="connsiteX0" fmla="*/ 355600 w 585054"/>
                <a:gd name="connsiteY0" fmla="*/ 0 h 914434"/>
                <a:gd name="connsiteX1" fmla="*/ 584993 w 585054"/>
                <a:gd name="connsiteY1" fmla="*/ 524668 h 914434"/>
                <a:gd name="connsiteX2" fmla="*/ 0 w 585054"/>
                <a:gd name="connsiteY2" fmla="*/ 914400 h 914434"/>
                <a:gd name="connsiteX0" fmla="*/ 3456065 w 3685519"/>
                <a:gd name="connsiteY0" fmla="*/ 0 h 859213"/>
                <a:gd name="connsiteX1" fmla="*/ 3685458 w 3685519"/>
                <a:gd name="connsiteY1" fmla="*/ 524668 h 859213"/>
                <a:gd name="connsiteX2" fmla="*/ 1 w 3685519"/>
                <a:gd name="connsiteY2" fmla="*/ 859173 h 859213"/>
                <a:gd name="connsiteX0" fmla="*/ 3456065 w 3691390"/>
                <a:gd name="connsiteY0" fmla="*/ 0 h 859234"/>
                <a:gd name="connsiteX1" fmla="*/ 3691330 w 3691390"/>
                <a:gd name="connsiteY1" fmla="*/ 636522 h 859234"/>
                <a:gd name="connsiteX2" fmla="*/ 1 w 3691390"/>
                <a:gd name="connsiteY2" fmla="*/ 859173 h 859234"/>
                <a:gd name="connsiteX0" fmla="*/ 4316543 w 4316543"/>
                <a:gd name="connsiteY0" fmla="*/ 0 h 835440"/>
                <a:gd name="connsiteX1" fmla="*/ 3691330 w 4316543"/>
                <a:gd name="connsiteY1" fmla="*/ 612728 h 835440"/>
                <a:gd name="connsiteX2" fmla="*/ 1 w 4316543"/>
                <a:gd name="connsiteY2" fmla="*/ 835379 h 835440"/>
                <a:gd name="connsiteX0" fmla="*/ 3715135 w 3715135"/>
                <a:gd name="connsiteY0" fmla="*/ 0 h 893225"/>
                <a:gd name="connsiteX1" fmla="*/ 3691330 w 3715135"/>
                <a:gd name="connsiteY1" fmla="*/ 670513 h 893225"/>
                <a:gd name="connsiteX2" fmla="*/ 1 w 3715135"/>
                <a:gd name="connsiteY2" fmla="*/ 893164 h 893225"/>
                <a:gd name="connsiteX0" fmla="*/ 3863174 w 3863174"/>
                <a:gd name="connsiteY0" fmla="*/ 0 h 679156"/>
                <a:gd name="connsiteX1" fmla="*/ 3839369 w 3863174"/>
                <a:gd name="connsiteY1" fmla="*/ 670513 h 679156"/>
                <a:gd name="connsiteX2" fmla="*/ 0 w 3863174"/>
                <a:gd name="connsiteY2" fmla="*/ 675619 h 679156"/>
                <a:gd name="connsiteX0" fmla="*/ 3807657 w 3807657"/>
                <a:gd name="connsiteY0" fmla="*/ 0 h 684018"/>
                <a:gd name="connsiteX1" fmla="*/ 3783852 w 3807657"/>
                <a:gd name="connsiteY1" fmla="*/ 670513 h 684018"/>
                <a:gd name="connsiteX2" fmla="*/ 0 w 3807657"/>
                <a:gd name="connsiteY2" fmla="*/ 682418 h 684018"/>
                <a:gd name="connsiteX0" fmla="*/ 3853922 w 3853922"/>
                <a:gd name="connsiteY0" fmla="*/ 0 h 686997"/>
                <a:gd name="connsiteX1" fmla="*/ 3830117 w 3853922"/>
                <a:gd name="connsiteY1" fmla="*/ 670513 h 686997"/>
                <a:gd name="connsiteX2" fmla="*/ 0 w 3853922"/>
                <a:gd name="connsiteY2" fmla="*/ 685818 h 686997"/>
                <a:gd name="connsiteX0" fmla="*/ 3890932 w 3890932"/>
                <a:gd name="connsiteY0" fmla="*/ 0 h 686997"/>
                <a:gd name="connsiteX1" fmla="*/ 3867127 w 3890932"/>
                <a:gd name="connsiteY1" fmla="*/ 670513 h 686997"/>
                <a:gd name="connsiteX2" fmla="*/ 0 w 3890932"/>
                <a:gd name="connsiteY2" fmla="*/ 685818 h 686997"/>
                <a:gd name="connsiteX0" fmla="*/ 3946445 w 3946445"/>
                <a:gd name="connsiteY0" fmla="*/ 0 h 681344"/>
                <a:gd name="connsiteX1" fmla="*/ 3922640 w 3946445"/>
                <a:gd name="connsiteY1" fmla="*/ 670513 h 681344"/>
                <a:gd name="connsiteX2" fmla="*/ 0 w 3946445"/>
                <a:gd name="connsiteY2" fmla="*/ 679019 h 681344"/>
                <a:gd name="connsiteX0" fmla="*/ 3946445 w 4015343"/>
                <a:gd name="connsiteY0" fmla="*/ 0 h 959797"/>
                <a:gd name="connsiteX1" fmla="*/ 4015165 w 4015343"/>
                <a:gd name="connsiteY1" fmla="*/ 959438 h 959797"/>
                <a:gd name="connsiteX2" fmla="*/ 0 w 4015343"/>
                <a:gd name="connsiteY2" fmla="*/ 679019 h 959797"/>
                <a:gd name="connsiteX0" fmla="*/ 3946445 w 3951173"/>
                <a:gd name="connsiteY0" fmla="*/ 0 h 689060"/>
                <a:gd name="connsiteX1" fmla="*/ 3950400 w 3951173"/>
                <a:gd name="connsiteY1" fmla="*/ 684108 h 689060"/>
                <a:gd name="connsiteX2" fmla="*/ 0 w 3951173"/>
                <a:gd name="connsiteY2" fmla="*/ 679019 h 689060"/>
                <a:gd name="connsiteX0" fmla="*/ 3946445 w 3951173"/>
                <a:gd name="connsiteY0" fmla="*/ 0 h 684108"/>
                <a:gd name="connsiteX1" fmla="*/ 3950400 w 3951173"/>
                <a:gd name="connsiteY1" fmla="*/ 684108 h 684108"/>
                <a:gd name="connsiteX2" fmla="*/ 0 w 3951173"/>
                <a:gd name="connsiteY2" fmla="*/ 679019 h 684108"/>
                <a:gd name="connsiteX0" fmla="*/ 3946445 w 3951173"/>
                <a:gd name="connsiteY0" fmla="*/ 0 h 684108"/>
                <a:gd name="connsiteX1" fmla="*/ 3950400 w 3951173"/>
                <a:gd name="connsiteY1" fmla="*/ 684108 h 684108"/>
                <a:gd name="connsiteX2" fmla="*/ 0 w 3951173"/>
                <a:gd name="connsiteY2" fmla="*/ 679019 h 684108"/>
                <a:gd name="connsiteX0" fmla="*/ 3946445 w 3952453"/>
                <a:gd name="connsiteY0" fmla="*/ 0 h 684108"/>
                <a:gd name="connsiteX1" fmla="*/ 3950400 w 3952453"/>
                <a:gd name="connsiteY1" fmla="*/ 684108 h 684108"/>
                <a:gd name="connsiteX2" fmla="*/ 0 w 3952453"/>
                <a:gd name="connsiteY2" fmla="*/ 679019 h 684108"/>
                <a:gd name="connsiteX0" fmla="*/ 3946445 w 3952450"/>
                <a:gd name="connsiteY0" fmla="*/ 0 h 704227"/>
                <a:gd name="connsiteX1" fmla="*/ 3950400 w 3952450"/>
                <a:gd name="connsiteY1" fmla="*/ 684108 h 704227"/>
                <a:gd name="connsiteX2" fmla="*/ 0 w 3952450"/>
                <a:gd name="connsiteY2" fmla="*/ 679019 h 704227"/>
                <a:gd name="connsiteX0" fmla="*/ 3946445 w 3952453"/>
                <a:gd name="connsiteY0" fmla="*/ 0 h 684108"/>
                <a:gd name="connsiteX1" fmla="*/ 3950400 w 3952453"/>
                <a:gd name="connsiteY1" fmla="*/ 684108 h 684108"/>
                <a:gd name="connsiteX2" fmla="*/ 0 w 3952453"/>
                <a:gd name="connsiteY2" fmla="*/ 679019 h 684108"/>
                <a:gd name="connsiteX0" fmla="*/ 3946445 w 3952453"/>
                <a:gd name="connsiteY0" fmla="*/ 0 h 684108"/>
                <a:gd name="connsiteX1" fmla="*/ 3950400 w 3952453"/>
                <a:gd name="connsiteY1" fmla="*/ 684108 h 684108"/>
                <a:gd name="connsiteX2" fmla="*/ 0 w 3952453"/>
                <a:gd name="connsiteY2" fmla="*/ 679019 h 684108"/>
                <a:gd name="connsiteX0" fmla="*/ 3946445 w 3952453"/>
                <a:gd name="connsiteY0" fmla="*/ 0 h 684108"/>
                <a:gd name="connsiteX1" fmla="*/ 3950400 w 3952453"/>
                <a:gd name="connsiteY1" fmla="*/ 684108 h 684108"/>
                <a:gd name="connsiteX2" fmla="*/ 0 w 3952453"/>
                <a:gd name="connsiteY2" fmla="*/ 679019 h 684108"/>
                <a:gd name="connsiteX0" fmla="*/ 3909691 w 4200369"/>
                <a:gd name="connsiteY0" fmla="*/ 0 h 733481"/>
                <a:gd name="connsiteX1" fmla="*/ 3913646 w 4200369"/>
                <a:gd name="connsiteY1" fmla="*/ 684108 h 733481"/>
                <a:gd name="connsiteX2" fmla="*/ 0 w 4200369"/>
                <a:gd name="connsiteY2" fmla="*/ 679019 h 733481"/>
                <a:gd name="connsiteX0" fmla="*/ 3909691 w 4200369"/>
                <a:gd name="connsiteY0" fmla="*/ 0 h 733481"/>
                <a:gd name="connsiteX1" fmla="*/ 3913646 w 4200369"/>
                <a:gd name="connsiteY1" fmla="*/ 684108 h 733481"/>
                <a:gd name="connsiteX2" fmla="*/ 0 w 4200369"/>
                <a:gd name="connsiteY2" fmla="*/ 679019 h 733481"/>
                <a:gd name="connsiteX0" fmla="*/ 3909691 w 4200369"/>
                <a:gd name="connsiteY0" fmla="*/ 0 h 684108"/>
                <a:gd name="connsiteX1" fmla="*/ 3913646 w 4200369"/>
                <a:gd name="connsiteY1" fmla="*/ 684108 h 684108"/>
                <a:gd name="connsiteX2" fmla="*/ 0 w 4200369"/>
                <a:gd name="connsiteY2" fmla="*/ 679019 h 684108"/>
                <a:gd name="connsiteX0" fmla="*/ 3909691 w 3913647"/>
                <a:gd name="connsiteY0" fmla="*/ 0 h 684108"/>
                <a:gd name="connsiteX1" fmla="*/ 3913646 w 3913647"/>
                <a:gd name="connsiteY1" fmla="*/ 684108 h 684108"/>
                <a:gd name="connsiteX2" fmla="*/ 0 w 3913647"/>
                <a:gd name="connsiteY2" fmla="*/ 679019 h 684108"/>
                <a:gd name="connsiteX0" fmla="*/ 3909691 w 3913647"/>
                <a:gd name="connsiteY0" fmla="*/ 0 h 684108"/>
                <a:gd name="connsiteX1" fmla="*/ 3913646 w 3913647"/>
                <a:gd name="connsiteY1" fmla="*/ 684108 h 684108"/>
                <a:gd name="connsiteX2" fmla="*/ 0 w 3913647"/>
                <a:gd name="connsiteY2" fmla="*/ 683918 h 684108"/>
                <a:gd name="connsiteX0" fmla="*/ 3821482 w 3825438"/>
                <a:gd name="connsiteY0" fmla="*/ 0 h 684735"/>
                <a:gd name="connsiteX1" fmla="*/ 3825437 w 3825438"/>
                <a:gd name="connsiteY1" fmla="*/ 684108 h 684735"/>
                <a:gd name="connsiteX2" fmla="*/ 0 w 3825438"/>
                <a:gd name="connsiteY2" fmla="*/ 684735 h 684735"/>
                <a:gd name="connsiteX0" fmla="*/ 3880287 w 3884243"/>
                <a:gd name="connsiteY0" fmla="*/ 0 h 684735"/>
                <a:gd name="connsiteX1" fmla="*/ 3884242 w 3884243"/>
                <a:gd name="connsiteY1" fmla="*/ 684108 h 684735"/>
                <a:gd name="connsiteX2" fmla="*/ 0 w 3884243"/>
                <a:gd name="connsiteY2" fmla="*/ 684735 h 684735"/>
                <a:gd name="connsiteX0" fmla="*/ 3902341 w 3906297"/>
                <a:gd name="connsiteY0" fmla="*/ 0 h 684735"/>
                <a:gd name="connsiteX1" fmla="*/ 3906296 w 3906297"/>
                <a:gd name="connsiteY1" fmla="*/ 684108 h 684735"/>
                <a:gd name="connsiteX2" fmla="*/ 0 w 3906297"/>
                <a:gd name="connsiteY2" fmla="*/ 684735 h 684735"/>
                <a:gd name="connsiteX0" fmla="*/ 3931744 w 3931744"/>
                <a:gd name="connsiteY0" fmla="*/ 0 h 684735"/>
                <a:gd name="connsiteX1" fmla="*/ 3906296 w 3931744"/>
                <a:gd name="connsiteY1" fmla="*/ 684108 h 684735"/>
                <a:gd name="connsiteX2" fmla="*/ 0 w 3931744"/>
                <a:gd name="connsiteY2" fmla="*/ 684735 h 684735"/>
                <a:gd name="connsiteX0" fmla="*/ 3917043 w 3917043"/>
                <a:gd name="connsiteY0" fmla="*/ 0 h 684735"/>
                <a:gd name="connsiteX1" fmla="*/ 3906296 w 3917043"/>
                <a:gd name="connsiteY1" fmla="*/ 684108 h 684735"/>
                <a:gd name="connsiteX2" fmla="*/ 0 w 3917043"/>
                <a:gd name="connsiteY2" fmla="*/ 684735 h 684735"/>
                <a:gd name="connsiteX0" fmla="*/ 3917043 w 3917043"/>
                <a:gd name="connsiteY0" fmla="*/ 0 h 684735"/>
                <a:gd name="connsiteX1" fmla="*/ 3906296 w 3917043"/>
                <a:gd name="connsiteY1" fmla="*/ 684108 h 684735"/>
                <a:gd name="connsiteX2" fmla="*/ 0 w 3917043"/>
                <a:gd name="connsiteY2" fmla="*/ 684735 h 684735"/>
              </a:gdLst>
              <a:ahLst/>
              <a:cxnLst>
                <a:cxn ang="0">
                  <a:pos x="connsiteX0" y="connsiteY0"/>
                </a:cxn>
                <a:cxn ang="0">
                  <a:pos x="connsiteX1" y="connsiteY1"/>
                </a:cxn>
                <a:cxn ang="0">
                  <a:pos x="connsiteX2" y="connsiteY2"/>
                </a:cxn>
              </a:cxnLst>
              <a:rect l="l" t="t" r="r" b="b"/>
              <a:pathLst>
                <a:path w="3917043" h="684735">
                  <a:moveTo>
                    <a:pt x="3917043" y="0"/>
                  </a:moveTo>
                  <a:cubicBezTo>
                    <a:pt x="3908575" y="42607"/>
                    <a:pt x="3903700" y="635438"/>
                    <a:pt x="3906296" y="684108"/>
                  </a:cubicBezTo>
                  <a:lnTo>
                    <a:pt x="0" y="684735"/>
                  </a:lnTo>
                </a:path>
              </a:pathLst>
            </a:custGeom>
            <a:noFill/>
            <a:ln w="28575">
              <a:solidFill>
                <a:srgbClr val="FFCDCD"/>
              </a:solidFill>
              <a:round/>
              <a:headEnd/>
              <a:tailEnd type="triangle" w="lg" len="lg"/>
            </a:ln>
            <a:effectLst>
              <a:outerShdw blurRad="88900" dist="889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25000"/>
                </a:lnSpc>
                <a:spcBef>
                  <a:spcPct val="50000"/>
                </a:spcBef>
                <a:spcAft>
                  <a:spcPct val="0"/>
                </a:spcAft>
                <a:buClr>
                  <a:schemeClr val="accent1"/>
                </a:buClr>
                <a:buSzPct val="50000"/>
                <a:buFont typeface="Wingdings" pitchFamily="2" charset="2"/>
                <a:buChar char="n"/>
                <a:tabLst/>
              </a:pPr>
              <a:endParaRPr kumimoji="0" lang="en-US" sz="2400" b="1" i="0" u="none" strike="noStrike" cap="none" normalizeH="0" baseline="30000" dirty="0">
                <a:ln>
                  <a:noFill/>
                </a:ln>
                <a:solidFill>
                  <a:schemeClr val="tx1"/>
                </a:solidFill>
                <a:effectLst/>
                <a:latin typeface="Arial Narrow" pitchFamily="34" charset="0"/>
              </a:endParaRPr>
            </a:p>
          </p:txBody>
        </p:sp>
        <p:sp>
          <p:nvSpPr>
            <p:cNvPr id="22" name="Freeform 65">
              <a:extLst>
                <a:ext uri="{FF2B5EF4-FFF2-40B4-BE49-F238E27FC236}">
                  <a16:creationId xmlns:a16="http://schemas.microsoft.com/office/drawing/2014/main" id="{91D0D10D-31FB-426E-B84D-8A2E63325090}"/>
                </a:ext>
              </a:extLst>
            </p:cNvPr>
            <p:cNvSpPr/>
            <p:nvPr/>
          </p:nvSpPr>
          <p:spPr>
            <a:xfrm flipH="1" flipV="1">
              <a:off x="6153516" y="3181481"/>
              <a:ext cx="1414764" cy="2194017"/>
            </a:xfrm>
            <a:custGeom>
              <a:avLst/>
              <a:gdLst>
                <a:gd name="connsiteX0" fmla="*/ 368359 w 368359"/>
                <a:gd name="connsiteY0" fmla="*/ 26007 h 940407"/>
                <a:gd name="connsiteX1" fmla="*/ 304859 w 368359"/>
                <a:gd name="connsiteY1" fmla="*/ 607 h 940407"/>
                <a:gd name="connsiteX2" fmla="*/ 139759 w 368359"/>
                <a:gd name="connsiteY2" fmla="*/ 102207 h 940407"/>
                <a:gd name="connsiteX3" fmla="*/ 101659 w 368359"/>
                <a:gd name="connsiteY3" fmla="*/ 191107 h 940407"/>
                <a:gd name="connsiteX4" fmla="*/ 76259 w 368359"/>
                <a:gd name="connsiteY4" fmla="*/ 229207 h 940407"/>
                <a:gd name="connsiteX5" fmla="*/ 25459 w 368359"/>
                <a:gd name="connsiteY5" fmla="*/ 343507 h 940407"/>
                <a:gd name="connsiteX6" fmla="*/ 59 w 368359"/>
                <a:gd name="connsiteY6" fmla="*/ 470507 h 940407"/>
                <a:gd name="connsiteX7" fmla="*/ 12759 w 368359"/>
                <a:gd name="connsiteY7" fmla="*/ 940407 h 940407"/>
                <a:gd name="connsiteX0" fmla="*/ 368359 w 368359"/>
                <a:gd name="connsiteY0" fmla="*/ 0 h 914400"/>
                <a:gd name="connsiteX1" fmla="*/ 139759 w 368359"/>
                <a:gd name="connsiteY1" fmla="*/ 76200 h 914400"/>
                <a:gd name="connsiteX2" fmla="*/ 101659 w 368359"/>
                <a:gd name="connsiteY2" fmla="*/ 165100 h 914400"/>
                <a:gd name="connsiteX3" fmla="*/ 76259 w 368359"/>
                <a:gd name="connsiteY3" fmla="*/ 203200 h 914400"/>
                <a:gd name="connsiteX4" fmla="*/ 25459 w 368359"/>
                <a:gd name="connsiteY4" fmla="*/ 317500 h 914400"/>
                <a:gd name="connsiteX5" fmla="*/ 59 w 368359"/>
                <a:gd name="connsiteY5" fmla="*/ 444500 h 914400"/>
                <a:gd name="connsiteX6" fmla="*/ 12759 w 368359"/>
                <a:gd name="connsiteY6" fmla="*/ 914400 h 914400"/>
                <a:gd name="connsiteX0" fmla="*/ 368359 w 368359"/>
                <a:gd name="connsiteY0" fmla="*/ 0 h 914400"/>
                <a:gd name="connsiteX1" fmla="*/ 101659 w 368359"/>
                <a:gd name="connsiteY1" fmla="*/ 165100 h 914400"/>
                <a:gd name="connsiteX2" fmla="*/ 76259 w 368359"/>
                <a:gd name="connsiteY2" fmla="*/ 203200 h 914400"/>
                <a:gd name="connsiteX3" fmla="*/ 25459 w 368359"/>
                <a:gd name="connsiteY3" fmla="*/ 317500 h 914400"/>
                <a:gd name="connsiteX4" fmla="*/ 59 w 368359"/>
                <a:gd name="connsiteY4" fmla="*/ 444500 h 914400"/>
                <a:gd name="connsiteX5" fmla="*/ 12759 w 368359"/>
                <a:gd name="connsiteY5"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71058 w 371058"/>
                <a:gd name="connsiteY0" fmla="*/ 0 h 914400"/>
                <a:gd name="connsiteX1" fmla="*/ 78958 w 371058"/>
                <a:gd name="connsiteY1" fmla="*/ 203200 h 914400"/>
                <a:gd name="connsiteX2" fmla="*/ 2758 w 371058"/>
                <a:gd name="connsiteY2" fmla="*/ 444500 h 914400"/>
                <a:gd name="connsiteX3" fmla="*/ 15458 w 371058"/>
                <a:gd name="connsiteY3"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437458"/>
                <a:gd name="connsiteY0" fmla="*/ 0 h 914400"/>
                <a:gd name="connsiteX1" fmla="*/ 437357 w 437458"/>
                <a:gd name="connsiteY1" fmla="*/ 505619 h 914400"/>
                <a:gd name="connsiteX2" fmla="*/ 0 w 437458"/>
                <a:gd name="connsiteY2" fmla="*/ 914400 h 914400"/>
                <a:gd name="connsiteX0" fmla="*/ 355600 w 437512"/>
                <a:gd name="connsiteY0" fmla="*/ 0 h 914400"/>
                <a:gd name="connsiteX1" fmla="*/ 437357 w 437512"/>
                <a:gd name="connsiteY1" fmla="*/ 505619 h 914400"/>
                <a:gd name="connsiteX2" fmla="*/ 0 w 437512"/>
                <a:gd name="connsiteY2" fmla="*/ 914400 h 914400"/>
                <a:gd name="connsiteX0" fmla="*/ 355600 w 437512"/>
                <a:gd name="connsiteY0" fmla="*/ 0 h 914433"/>
                <a:gd name="connsiteX1" fmla="*/ 437357 w 437512"/>
                <a:gd name="connsiteY1" fmla="*/ 505619 h 914433"/>
                <a:gd name="connsiteX2" fmla="*/ 0 w 437512"/>
                <a:gd name="connsiteY2" fmla="*/ 914400 h 914433"/>
                <a:gd name="connsiteX0" fmla="*/ 751681 w 751681"/>
                <a:gd name="connsiteY0" fmla="*/ 0 h 914458"/>
                <a:gd name="connsiteX1" fmla="*/ 0 w 751681"/>
                <a:gd name="connsiteY1" fmla="*/ 679450 h 914458"/>
                <a:gd name="connsiteX2" fmla="*/ 396081 w 751681"/>
                <a:gd name="connsiteY2" fmla="*/ 914400 h 914458"/>
                <a:gd name="connsiteX0" fmla="*/ 654050 w 654050"/>
                <a:gd name="connsiteY0" fmla="*/ 0 h 914415"/>
                <a:gd name="connsiteX1" fmla="*/ 0 w 654050"/>
                <a:gd name="connsiteY1" fmla="*/ 15081 h 914415"/>
                <a:gd name="connsiteX2" fmla="*/ 298450 w 654050"/>
                <a:gd name="connsiteY2" fmla="*/ 914400 h 914415"/>
                <a:gd name="connsiteX0" fmla="*/ 368300 w 368300"/>
                <a:gd name="connsiteY0" fmla="*/ 0 h 914427"/>
                <a:gd name="connsiteX1" fmla="*/ 0 w 368300"/>
                <a:gd name="connsiteY1" fmla="*/ 417512 h 914427"/>
                <a:gd name="connsiteX2" fmla="*/ 12700 w 368300"/>
                <a:gd name="connsiteY2" fmla="*/ 914400 h 914427"/>
                <a:gd name="connsiteX0" fmla="*/ 355600 w 580294"/>
                <a:gd name="connsiteY0" fmla="*/ 0 h 914434"/>
                <a:gd name="connsiteX1" fmla="*/ 580231 w 580294"/>
                <a:gd name="connsiteY1" fmla="*/ 524668 h 914434"/>
                <a:gd name="connsiteX2" fmla="*/ 0 w 580294"/>
                <a:gd name="connsiteY2" fmla="*/ 914400 h 914434"/>
                <a:gd name="connsiteX0" fmla="*/ 368300 w 368300"/>
                <a:gd name="connsiteY0" fmla="*/ 0 h 914427"/>
                <a:gd name="connsiteX1" fmla="*/ 0 w 368300"/>
                <a:gd name="connsiteY1" fmla="*/ 417512 h 914427"/>
                <a:gd name="connsiteX2" fmla="*/ 12700 w 368300"/>
                <a:gd name="connsiteY2" fmla="*/ 914400 h 914427"/>
                <a:gd name="connsiteX0" fmla="*/ 355600 w 577913"/>
                <a:gd name="connsiteY0" fmla="*/ 0 h 914434"/>
                <a:gd name="connsiteX1" fmla="*/ 577850 w 577913"/>
                <a:gd name="connsiteY1" fmla="*/ 524669 h 914434"/>
                <a:gd name="connsiteX2" fmla="*/ 0 w 577913"/>
                <a:gd name="connsiteY2" fmla="*/ 914400 h 914434"/>
                <a:gd name="connsiteX0" fmla="*/ 355600 w 355600"/>
                <a:gd name="connsiteY0" fmla="*/ 0 h 914428"/>
                <a:gd name="connsiteX1" fmla="*/ 113506 w 355600"/>
                <a:gd name="connsiteY1" fmla="*/ 438944 h 914428"/>
                <a:gd name="connsiteX2" fmla="*/ 0 w 355600"/>
                <a:gd name="connsiteY2" fmla="*/ 914400 h 914428"/>
                <a:gd name="connsiteX0" fmla="*/ 355600 w 582674"/>
                <a:gd name="connsiteY0" fmla="*/ 0 h 914435"/>
                <a:gd name="connsiteX1" fmla="*/ 582612 w 582674"/>
                <a:gd name="connsiteY1" fmla="*/ 527050 h 914435"/>
                <a:gd name="connsiteX2" fmla="*/ 0 w 582674"/>
                <a:gd name="connsiteY2" fmla="*/ 914400 h 914435"/>
                <a:gd name="connsiteX0" fmla="*/ 3541095 w 3768169"/>
                <a:gd name="connsiteY0" fmla="*/ 0 h 864291"/>
                <a:gd name="connsiteX1" fmla="*/ 3768107 w 3768169"/>
                <a:gd name="connsiteY1" fmla="*/ 527050 h 864291"/>
                <a:gd name="connsiteX2" fmla="*/ 2 w 3768169"/>
                <a:gd name="connsiteY2" fmla="*/ 864251 h 864291"/>
                <a:gd name="connsiteX0" fmla="*/ 3541091 w 3798741"/>
                <a:gd name="connsiteY0" fmla="*/ 0 h 864312"/>
                <a:gd name="connsiteX1" fmla="*/ 3798687 w 3798741"/>
                <a:gd name="connsiteY1" fmla="*/ 645441 h 864312"/>
                <a:gd name="connsiteX2" fmla="*/ -2 w 3798741"/>
                <a:gd name="connsiteY2" fmla="*/ 864251 h 864312"/>
                <a:gd name="connsiteX0" fmla="*/ 3800163 w 3800163"/>
                <a:gd name="connsiteY0" fmla="*/ 0 h 894905"/>
                <a:gd name="connsiteX1" fmla="*/ 3798691 w 3800163"/>
                <a:gd name="connsiteY1" fmla="*/ 676033 h 894905"/>
                <a:gd name="connsiteX2" fmla="*/ 2 w 3800163"/>
                <a:gd name="connsiteY2" fmla="*/ 894843 h 894905"/>
                <a:gd name="connsiteX0" fmla="*/ 3911189 w 3911189"/>
                <a:gd name="connsiteY0" fmla="*/ 0 h 681726"/>
                <a:gd name="connsiteX1" fmla="*/ 3909717 w 3911189"/>
                <a:gd name="connsiteY1" fmla="*/ 676033 h 681726"/>
                <a:gd name="connsiteX2" fmla="*/ 0 w 3911189"/>
                <a:gd name="connsiteY2" fmla="*/ 673900 h 681726"/>
                <a:gd name="connsiteX0" fmla="*/ 3911189 w 3911189"/>
                <a:gd name="connsiteY0" fmla="*/ 0 h 673943"/>
                <a:gd name="connsiteX1" fmla="*/ 3567376 w 3911189"/>
                <a:gd name="connsiteY1" fmla="*/ 363313 h 673943"/>
                <a:gd name="connsiteX2" fmla="*/ 0 w 3911189"/>
                <a:gd name="connsiteY2" fmla="*/ 673900 h 673943"/>
                <a:gd name="connsiteX0" fmla="*/ 3911189 w 3911189"/>
                <a:gd name="connsiteY0" fmla="*/ 0 h 679463"/>
                <a:gd name="connsiteX1" fmla="*/ 3909716 w 3911189"/>
                <a:gd name="connsiteY1" fmla="*/ 672634 h 679463"/>
                <a:gd name="connsiteX2" fmla="*/ 0 w 3911189"/>
                <a:gd name="connsiteY2" fmla="*/ 673900 h 679463"/>
                <a:gd name="connsiteX0" fmla="*/ 3911189 w 3911189"/>
                <a:gd name="connsiteY0" fmla="*/ 0 h 679463"/>
                <a:gd name="connsiteX1" fmla="*/ 3909716 w 3911189"/>
                <a:gd name="connsiteY1" fmla="*/ 672634 h 679463"/>
                <a:gd name="connsiteX2" fmla="*/ 0 w 3911189"/>
                <a:gd name="connsiteY2" fmla="*/ 673900 h 679463"/>
                <a:gd name="connsiteX0" fmla="*/ 3911189 w 3911189"/>
                <a:gd name="connsiteY0" fmla="*/ 0 h 679463"/>
                <a:gd name="connsiteX1" fmla="*/ 3909716 w 3911189"/>
                <a:gd name="connsiteY1" fmla="*/ 672634 h 679463"/>
                <a:gd name="connsiteX2" fmla="*/ 0 w 3911189"/>
                <a:gd name="connsiteY2" fmla="*/ 673900 h 679463"/>
                <a:gd name="connsiteX0" fmla="*/ 3911189 w 3912331"/>
                <a:gd name="connsiteY0" fmla="*/ 0 h 673900"/>
                <a:gd name="connsiteX1" fmla="*/ 3909716 w 3912331"/>
                <a:gd name="connsiteY1" fmla="*/ 672634 h 673900"/>
                <a:gd name="connsiteX2" fmla="*/ 0 w 3912331"/>
                <a:gd name="connsiteY2" fmla="*/ 673900 h 673900"/>
                <a:gd name="connsiteX0" fmla="*/ 3911189 w 3912331"/>
                <a:gd name="connsiteY0" fmla="*/ 0 h 673900"/>
                <a:gd name="connsiteX1" fmla="*/ 3909716 w 3912331"/>
                <a:gd name="connsiteY1" fmla="*/ 672634 h 673900"/>
                <a:gd name="connsiteX2" fmla="*/ 0 w 3912331"/>
                <a:gd name="connsiteY2" fmla="*/ 673900 h 673900"/>
              </a:gdLst>
              <a:ahLst/>
              <a:cxnLst>
                <a:cxn ang="0">
                  <a:pos x="connsiteX0" y="connsiteY0"/>
                </a:cxn>
                <a:cxn ang="0">
                  <a:pos x="connsiteX1" y="connsiteY1"/>
                </a:cxn>
                <a:cxn ang="0">
                  <a:pos x="connsiteX2" y="connsiteY2"/>
                </a:cxn>
              </a:cxnLst>
              <a:rect l="l" t="t" r="r" b="b"/>
              <a:pathLst>
                <a:path w="3912331" h="673900">
                  <a:moveTo>
                    <a:pt x="3911189" y="0"/>
                  </a:moveTo>
                  <a:cubicBezTo>
                    <a:pt x="3902722" y="4233"/>
                    <a:pt x="3918157" y="672621"/>
                    <a:pt x="3909716" y="672634"/>
                  </a:cubicBezTo>
                  <a:lnTo>
                    <a:pt x="0" y="673900"/>
                  </a:lnTo>
                </a:path>
              </a:pathLst>
            </a:custGeom>
            <a:noFill/>
            <a:ln w="28575">
              <a:solidFill>
                <a:srgbClr val="FF0000"/>
              </a:solidFill>
              <a:round/>
              <a:headEnd/>
              <a:tailEnd type="triangle" w="lg" len="lg"/>
            </a:ln>
            <a:effectLst>
              <a:prstShdw prst="shdw17" dist="17961" dir="2700000">
                <a:srgbClr val="FF0000">
                  <a:gamma/>
                  <a:shade val="60000"/>
                  <a:invGamma/>
                </a:srgb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25000"/>
                </a:lnSpc>
                <a:spcBef>
                  <a:spcPct val="50000"/>
                </a:spcBef>
                <a:spcAft>
                  <a:spcPct val="0"/>
                </a:spcAft>
                <a:buClr>
                  <a:schemeClr val="accent1"/>
                </a:buClr>
                <a:buSzPct val="50000"/>
                <a:buFont typeface="Wingdings" pitchFamily="2" charset="2"/>
                <a:buChar char="n"/>
                <a:tabLst/>
              </a:pPr>
              <a:endParaRPr kumimoji="0" lang="en-US" sz="2400" b="1" i="0" u="none" strike="noStrike" cap="none" normalizeH="0" baseline="30000" dirty="0">
                <a:ln>
                  <a:noFill/>
                </a:ln>
                <a:solidFill>
                  <a:schemeClr val="tx1"/>
                </a:solidFill>
                <a:effectLst/>
                <a:latin typeface="Arial Narrow" pitchFamily="34" charset="0"/>
              </a:endParaRPr>
            </a:p>
          </p:txBody>
        </p:sp>
      </p:grpSp>
      <p:sp>
        <p:nvSpPr>
          <p:cNvPr id="23" name="AutoShape 6">
            <a:extLst>
              <a:ext uri="{FF2B5EF4-FFF2-40B4-BE49-F238E27FC236}">
                <a16:creationId xmlns:a16="http://schemas.microsoft.com/office/drawing/2014/main" id="{1D823D21-5087-4F3B-82C2-4C915A53ADFF}"/>
              </a:ext>
            </a:extLst>
          </p:cNvPr>
          <p:cNvSpPr>
            <a:spLocks noChangeArrowheads="1"/>
          </p:cNvSpPr>
          <p:nvPr/>
        </p:nvSpPr>
        <p:spPr bwMode="gray">
          <a:xfrm>
            <a:off x="6324600" y="2765544"/>
            <a:ext cx="2561579" cy="336262"/>
          </a:xfrm>
          <a:prstGeom prst="roundRect">
            <a:avLst>
              <a:gd name="adj" fmla="val 17226"/>
            </a:avLst>
          </a:prstGeom>
          <a:solidFill>
            <a:srgbClr val="FFFFCC"/>
          </a:solidFill>
          <a:ln w="9525">
            <a:solidFill>
              <a:srgbClr val="FFFFFF">
                <a:lumMod val="75000"/>
              </a:srgbClr>
            </a:solidFill>
            <a:round/>
            <a:headEnd/>
            <a:tailEnd/>
          </a:ln>
          <a:effectLst>
            <a:outerShdw blurRad="127000" dist="12700" dir="2700000" sy="-23000" kx="-800400" algn="bl" rotWithShape="0">
              <a:prstClr val="black">
                <a:alpha val="20000"/>
              </a:prstClr>
            </a:outerShdw>
          </a:effectLst>
          <a:scene3d>
            <a:camera prst="orthographicFront"/>
            <a:lightRig rig="threePt" dir="t"/>
          </a:scene3d>
          <a:sp3d>
            <a:bevelT/>
          </a:sp3d>
        </p:spPr>
        <p:txBody>
          <a:bodyPr wrap="square" tIns="45720" bIns="9144" anchor="ctr" anchorCtr="0">
            <a:spAutoFit/>
          </a:bodyPr>
          <a:lstStyle/>
          <a:p>
            <a:pPr marL="0" marR="0" lvl="0" indent="0" algn="l" defTabSz="914400" eaLnBrk="1" fontAlgn="auto" latinLnBrk="0" hangingPunct="1">
              <a:lnSpc>
                <a:spcPct val="85000"/>
              </a:lnSpc>
              <a:spcBef>
                <a:spcPts val="0"/>
              </a:spcBef>
              <a:spcAft>
                <a:spcPts val="0"/>
              </a:spcAft>
              <a:buClrTx/>
              <a:buSzTx/>
              <a:buFontTx/>
              <a:buNone/>
              <a:tabLst/>
              <a:defRPr/>
            </a:pPr>
            <a:r>
              <a:rPr kumimoji="0" lang="en-US" sz="1900" b="0" i="0" u="none" strike="noStrike" kern="0" cap="none" spc="0" normalizeH="0" baseline="0" noProof="0" dirty="0">
                <a:ln>
                  <a:noFill/>
                </a:ln>
                <a:solidFill>
                  <a:srgbClr val="00589A"/>
                </a:solidFill>
                <a:effectLst/>
                <a:uLnTx/>
                <a:uFillTx/>
                <a:latin typeface="Arial" charset="0"/>
              </a:rPr>
              <a:t>Unique Station Name</a:t>
            </a:r>
          </a:p>
        </p:txBody>
      </p:sp>
      <p:grpSp>
        <p:nvGrpSpPr>
          <p:cNvPr id="24" name="Group 23">
            <a:extLst>
              <a:ext uri="{FF2B5EF4-FFF2-40B4-BE49-F238E27FC236}">
                <a16:creationId xmlns:a16="http://schemas.microsoft.com/office/drawing/2014/main" id="{6F30BA21-5BF0-461C-8176-72D220173E23}"/>
              </a:ext>
            </a:extLst>
          </p:cNvPr>
          <p:cNvGrpSpPr/>
          <p:nvPr/>
        </p:nvGrpSpPr>
        <p:grpSpPr>
          <a:xfrm flipH="1" flipV="1">
            <a:off x="4540955" y="3506021"/>
            <a:ext cx="2469444" cy="168282"/>
            <a:chOff x="6133525" y="3157282"/>
            <a:chExt cx="1434755" cy="2229292"/>
          </a:xfrm>
        </p:grpSpPr>
        <p:sp>
          <p:nvSpPr>
            <p:cNvPr id="25" name="Freeform 64">
              <a:extLst>
                <a:ext uri="{FF2B5EF4-FFF2-40B4-BE49-F238E27FC236}">
                  <a16:creationId xmlns:a16="http://schemas.microsoft.com/office/drawing/2014/main" id="{4B4CFE1C-6B07-4A41-845E-1C1140447345}"/>
                </a:ext>
              </a:extLst>
            </p:cNvPr>
            <p:cNvSpPr/>
            <p:nvPr/>
          </p:nvSpPr>
          <p:spPr>
            <a:xfrm flipH="1" flipV="1">
              <a:off x="6133525" y="3157282"/>
              <a:ext cx="1416473" cy="2229292"/>
            </a:xfrm>
            <a:custGeom>
              <a:avLst/>
              <a:gdLst>
                <a:gd name="connsiteX0" fmla="*/ 368359 w 368359"/>
                <a:gd name="connsiteY0" fmla="*/ 26007 h 940407"/>
                <a:gd name="connsiteX1" fmla="*/ 304859 w 368359"/>
                <a:gd name="connsiteY1" fmla="*/ 607 h 940407"/>
                <a:gd name="connsiteX2" fmla="*/ 139759 w 368359"/>
                <a:gd name="connsiteY2" fmla="*/ 102207 h 940407"/>
                <a:gd name="connsiteX3" fmla="*/ 101659 w 368359"/>
                <a:gd name="connsiteY3" fmla="*/ 191107 h 940407"/>
                <a:gd name="connsiteX4" fmla="*/ 76259 w 368359"/>
                <a:gd name="connsiteY4" fmla="*/ 229207 h 940407"/>
                <a:gd name="connsiteX5" fmla="*/ 25459 w 368359"/>
                <a:gd name="connsiteY5" fmla="*/ 343507 h 940407"/>
                <a:gd name="connsiteX6" fmla="*/ 59 w 368359"/>
                <a:gd name="connsiteY6" fmla="*/ 470507 h 940407"/>
                <a:gd name="connsiteX7" fmla="*/ 12759 w 368359"/>
                <a:gd name="connsiteY7" fmla="*/ 940407 h 940407"/>
                <a:gd name="connsiteX0" fmla="*/ 368359 w 368359"/>
                <a:gd name="connsiteY0" fmla="*/ 0 h 914400"/>
                <a:gd name="connsiteX1" fmla="*/ 139759 w 368359"/>
                <a:gd name="connsiteY1" fmla="*/ 76200 h 914400"/>
                <a:gd name="connsiteX2" fmla="*/ 101659 w 368359"/>
                <a:gd name="connsiteY2" fmla="*/ 165100 h 914400"/>
                <a:gd name="connsiteX3" fmla="*/ 76259 w 368359"/>
                <a:gd name="connsiteY3" fmla="*/ 203200 h 914400"/>
                <a:gd name="connsiteX4" fmla="*/ 25459 w 368359"/>
                <a:gd name="connsiteY4" fmla="*/ 317500 h 914400"/>
                <a:gd name="connsiteX5" fmla="*/ 59 w 368359"/>
                <a:gd name="connsiteY5" fmla="*/ 444500 h 914400"/>
                <a:gd name="connsiteX6" fmla="*/ 12759 w 368359"/>
                <a:gd name="connsiteY6" fmla="*/ 914400 h 914400"/>
                <a:gd name="connsiteX0" fmla="*/ 368359 w 368359"/>
                <a:gd name="connsiteY0" fmla="*/ 0 h 914400"/>
                <a:gd name="connsiteX1" fmla="*/ 101659 w 368359"/>
                <a:gd name="connsiteY1" fmla="*/ 165100 h 914400"/>
                <a:gd name="connsiteX2" fmla="*/ 76259 w 368359"/>
                <a:gd name="connsiteY2" fmla="*/ 203200 h 914400"/>
                <a:gd name="connsiteX3" fmla="*/ 25459 w 368359"/>
                <a:gd name="connsiteY3" fmla="*/ 317500 h 914400"/>
                <a:gd name="connsiteX4" fmla="*/ 59 w 368359"/>
                <a:gd name="connsiteY4" fmla="*/ 444500 h 914400"/>
                <a:gd name="connsiteX5" fmla="*/ 12759 w 368359"/>
                <a:gd name="connsiteY5"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71058 w 371058"/>
                <a:gd name="connsiteY0" fmla="*/ 0 h 914400"/>
                <a:gd name="connsiteX1" fmla="*/ 78958 w 371058"/>
                <a:gd name="connsiteY1" fmla="*/ 203200 h 914400"/>
                <a:gd name="connsiteX2" fmla="*/ 2758 w 371058"/>
                <a:gd name="connsiteY2" fmla="*/ 444500 h 914400"/>
                <a:gd name="connsiteX3" fmla="*/ 15458 w 371058"/>
                <a:gd name="connsiteY3"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437458"/>
                <a:gd name="connsiteY0" fmla="*/ 0 h 914400"/>
                <a:gd name="connsiteX1" fmla="*/ 437357 w 437458"/>
                <a:gd name="connsiteY1" fmla="*/ 505619 h 914400"/>
                <a:gd name="connsiteX2" fmla="*/ 0 w 437458"/>
                <a:gd name="connsiteY2" fmla="*/ 914400 h 914400"/>
                <a:gd name="connsiteX0" fmla="*/ 355600 w 437512"/>
                <a:gd name="connsiteY0" fmla="*/ 0 h 914400"/>
                <a:gd name="connsiteX1" fmla="*/ 437357 w 437512"/>
                <a:gd name="connsiteY1" fmla="*/ 505619 h 914400"/>
                <a:gd name="connsiteX2" fmla="*/ 0 w 437512"/>
                <a:gd name="connsiteY2" fmla="*/ 914400 h 914400"/>
                <a:gd name="connsiteX0" fmla="*/ 355600 w 437512"/>
                <a:gd name="connsiteY0" fmla="*/ 0 h 914433"/>
                <a:gd name="connsiteX1" fmla="*/ 437357 w 437512"/>
                <a:gd name="connsiteY1" fmla="*/ 505619 h 914433"/>
                <a:gd name="connsiteX2" fmla="*/ 0 w 437512"/>
                <a:gd name="connsiteY2" fmla="*/ 914400 h 914433"/>
                <a:gd name="connsiteX0" fmla="*/ 751681 w 751681"/>
                <a:gd name="connsiteY0" fmla="*/ 0 h 914458"/>
                <a:gd name="connsiteX1" fmla="*/ 0 w 751681"/>
                <a:gd name="connsiteY1" fmla="*/ 679450 h 914458"/>
                <a:gd name="connsiteX2" fmla="*/ 396081 w 751681"/>
                <a:gd name="connsiteY2" fmla="*/ 914400 h 914458"/>
                <a:gd name="connsiteX0" fmla="*/ 654050 w 654050"/>
                <a:gd name="connsiteY0" fmla="*/ 0 h 914415"/>
                <a:gd name="connsiteX1" fmla="*/ 0 w 654050"/>
                <a:gd name="connsiteY1" fmla="*/ 15081 h 914415"/>
                <a:gd name="connsiteX2" fmla="*/ 298450 w 654050"/>
                <a:gd name="connsiteY2" fmla="*/ 914400 h 914415"/>
                <a:gd name="connsiteX0" fmla="*/ 368300 w 368300"/>
                <a:gd name="connsiteY0" fmla="*/ 0 h 914427"/>
                <a:gd name="connsiteX1" fmla="*/ 0 w 368300"/>
                <a:gd name="connsiteY1" fmla="*/ 417512 h 914427"/>
                <a:gd name="connsiteX2" fmla="*/ 12700 w 368300"/>
                <a:gd name="connsiteY2" fmla="*/ 914400 h 914427"/>
                <a:gd name="connsiteX0" fmla="*/ 355600 w 585054"/>
                <a:gd name="connsiteY0" fmla="*/ 0 h 914434"/>
                <a:gd name="connsiteX1" fmla="*/ 584993 w 585054"/>
                <a:gd name="connsiteY1" fmla="*/ 524668 h 914434"/>
                <a:gd name="connsiteX2" fmla="*/ 0 w 585054"/>
                <a:gd name="connsiteY2" fmla="*/ 914400 h 914434"/>
                <a:gd name="connsiteX0" fmla="*/ 3456065 w 3685519"/>
                <a:gd name="connsiteY0" fmla="*/ 0 h 859213"/>
                <a:gd name="connsiteX1" fmla="*/ 3685458 w 3685519"/>
                <a:gd name="connsiteY1" fmla="*/ 524668 h 859213"/>
                <a:gd name="connsiteX2" fmla="*/ 1 w 3685519"/>
                <a:gd name="connsiteY2" fmla="*/ 859173 h 859213"/>
                <a:gd name="connsiteX0" fmla="*/ 3456065 w 3691390"/>
                <a:gd name="connsiteY0" fmla="*/ 0 h 859234"/>
                <a:gd name="connsiteX1" fmla="*/ 3691330 w 3691390"/>
                <a:gd name="connsiteY1" fmla="*/ 636522 h 859234"/>
                <a:gd name="connsiteX2" fmla="*/ 1 w 3691390"/>
                <a:gd name="connsiteY2" fmla="*/ 859173 h 859234"/>
                <a:gd name="connsiteX0" fmla="*/ 4316543 w 4316543"/>
                <a:gd name="connsiteY0" fmla="*/ 0 h 835440"/>
                <a:gd name="connsiteX1" fmla="*/ 3691330 w 4316543"/>
                <a:gd name="connsiteY1" fmla="*/ 612728 h 835440"/>
                <a:gd name="connsiteX2" fmla="*/ 1 w 4316543"/>
                <a:gd name="connsiteY2" fmla="*/ 835379 h 835440"/>
                <a:gd name="connsiteX0" fmla="*/ 3715135 w 3715135"/>
                <a:gd name="connsiteY0" fmla="*/ 0 h 893225"/>
                <a:gd name="connsiteX1" fmla="*/ 3691330 w 3715135"/>
                <a:gd name="connsiteY1" fmla="*/ 670513 h 893225"/>
                <a:gd name="connsiteX2" fmla="*/ 1 w 3715135"/>
                <a:gd name="connsiteY2" fmla="*/ 893164 h 893225"/>
                <a:gd name="connsiteX0" fmla="*/ 3863174 w 3863174"/>
                <a:gd name="connsiteY0" fmla="*/ 0 h 679156"/>
                <a:gd name="connsiteX1" fmla="*/ 3839369 w 3863174"/>
                <a:gd name="connsiteY1" fmla="*/ 670513 h 679156"/>
                <a:gd name="connsiteX2" fmla="*/ 0 w 3863174"/>
                <a:gd name="connsiteY2" fmla="*/ 675619 h 679156"/>
                <a:gd name="connsiteX0" fmla="*/ 3807657 w 3807657"/>
                <a:gd name="connsiteY0" fmla="*/ 0 h 684018"/>
                <a:gd name="connsiteX1" fmla="*/ 3783852 w 3807657"/>
                <a:gd name="connsiteY1" fmla="*/ 670513 h 684018"/>
                <a:gd name="connsiteX2" fmla="*/ 0 w 3807657"/>
                <a:gd name="connsiteY2" fmla="*/ 682418 h 684018"/>
                <a:gd name="connsiteX0" fmla="*/ 3853922 w 3853922"/>
                <a:gd name="connsiteY0" fmla="*/ 0 h 686997"/>
                <a:gd name="connsiteX1" fmla="*/ 3830117 w 3853922"/>
                <a:gd name="connsiteY1" fmla="*/ 670513 h 686997"/>
                <a:gd name="connsiteX2" fmla="*/ 0 w 3853922"/>
                <a:gd name="connsiteY2" fmla="*/ 685818 h 686997"/>
                <a:gd name="connsiteX0" fmla="*/ 3890932 w 3890932"/>
                <a:gd name="connsiteY0" fmla="*/ 0 h 686997"/>
                <a:gd name="connsiteX1" fmla="*/ 3867127 w 3890932"/>
                <a:gd name="connsiteY1" fmla="*/ 670513 h 686997"/>
                <a:gd name="connsiteX2" fmla="*/ 0 w 3890932"/>
                <a:gd name="connsiteY2" fmla="*/ 685818 h 686997"/>
                <a:gd name="connsiteX0" fmla="*/ 3946445 w 3946445"/>
                <a:gd name="connsiteY0" fmla="*/ 0 h 681344"/>
                <a:gd name="connsiteX1" fmla="*/ 3922640 w 3946445"/>
                <a:gd name="connsiteY1" fmla="*/ 670513 h 681344"/>
                <a:gd name="connsiteX2" fmla="*/ 0 w 3946445"/>
                <a:gd name="connsiteY2" fmla="*/ 679019 h 681344"/>
                <a:gd name="connsiteX0" fmla="*/ 3946445 w 4015343"/>
                <a:gd name="connsiteY0" fmla="*/ 0 h 959797"/>
                <a:gd name="connsiteX1" fmla="*/ 4015165 w 4015343"/>
                <a:gd name="connsiteY1" fmla="*/ 959438 h 959797"/>
                <a:gd name="connsiteX2" fmla="*/ 0 w 4015343"/>
                <a:gd name="connsiteY2" fmla="*/ 679019 h 959797"/>
                <a:gd name="connsiteX0" fmla="*/ 3946445 w 3951173"/>
                <a:gd name="connsiteY0" fmla="*/ 0 h 689060"/>
                <a:gd name="connsiteX1" fmla="*/ 3950400 w 3951173"/>
                <a:gd name="connsiteY1" fmla="*/ 684108 h 689060"/>
                <a:gd name="connsiteX2" fmla="*/ 0 w 3951173"/>
                <a:gd name="connsiteY2" fmla="*/ 679019 h 689060"/>
                <a:gd name="connsiteX0" fmla="*/ 3946445 w 3951173"/>
                <a:gd name="connsiteY0" fmla="*/ 0 h 684108"/>
                <a:gd name="connsiteX1" fmla="*/ 3950400 w 3951173"/>
                <a:gd name="connsiteY1" fmla="*/ 684108 h 684108"/>
                <a:gd name="connsiteX2" fmla="*/ 0 w 3951173"/>
                <a:gd name="connsiteY2" fmla="*/ 679019 h 684108"/>
                <a:gd name="connsiteX0" fmla="*/ 3946445 w 3951173"/>
                <a:gd name="connsiteY0" fmla="*/ 0 h 684108"/>
                <a:gd name="connsiteX1" fmla="*/ 3950400 w 3951173"/>
                <a:gd name="connsiteY1" fmla="*/ 684108 h 684108"/>
                <a:gd name="connsiteX2" fmla="*/ 0 w 3951173"/>
                <a:gd name="connsiteY2" fmla="*/ 679019 h 684108"/>
                <a:gd name="connsiteX0" fmla="*/ 3946445 w 3952453"/>
                <a:gd name="connsiteY0" fmla="*/ 0 h 684108"/>
                <a:gd name="connsiteX1" fmla="*/ 3950400 w 3952453"/>
                <a:gd name="connsiteY1" fmla="*/ 684108 h 684108"/>
                <a:gd name="connsiteX2" fmla="*/ 0 w 3952453"/>
                <a:gd name="connsiteY2" fmla="*/ 679019 h 684108"/>
                <a:gd name="connsiteX0" fmla="*/ 3946445 w 3952450"/>
                <a:gd name="connsiteY0" fmla="*/ 0 h 704227"/>
                <a:gd name="connsiteX1" fmla="*/ 3950400 w 3952450"/>
                <a:gd name="connsiteY1" fmla="*/ 684108 h 704227"/>
                <a:gd name="connsiteX2" fmla="*/ 0 w 3952450"/>
                <a:gd name="connsiteY2" fmla="*/ 679019 h 704227"/>
                <a:gd name="connsiteX0" fmla="*/ 3946445 w 3952453"/>
                <a:gd name="connsiteY0" fmla="*/ 0 h 684108"/>
                <a:gd name="connsiteX1" fmla="*/ 3950400 w 3952453"/>
                <a:gd name="connsiteY1" fmla="*/ 684108 h 684108"/>
                <a:gd name="connsiteX2" fmla="*/ 0 w 3952453"/>
                <a:gd name="connsiteY2" fmla="*/ 679019 h 684108"/>
                <a:gd name="connsiteX0" fmla="*/ 3946445 w 3952453"/>
                <a:gd name="connsiteY0" fmla="*/ 0 h 684108"/>
                <a:gd name="connsiteX1" fmla="*/ 3950400 w 3952453"/>
                <a:gd name="connsiteY1" fmla="*/ 684108 h 684108"/>
                <a:gd name="connsiteX2" fmla="*/ 0 w 3952453"/>
                <a:gd name="connsiteY2" fmla="*/ 679019 h 684108"/>
                <a:gd name="connsiteX0" fmla="*/ 3946445 w 3952453"/>
                <a:gd name="connsiteY0" fmla="*/ 0 h 684108"/>
                <a:gd name="connsiteX1" fmla="*/ 3950400 w 3952453"/>
                <a:gd name="connsiteY1" fmla="*/ 684108 h 684108"/>
                <a:gd name="connsiteX2" fmla="*/ 0 w 3952453"/>
                <a:gd name="connsiteY2" fmla="*/ 679019 h 684108"/>
                <a:gd name="connsiteX0" fmla="*/ 3909691 w 4200369"/>
                <a:gd name="connsiteY0" fmla="*/ 0 h 733481"/>
                <a:gd name="connsiteX1" fmla="*/ 3913646 w 4200369"/>
                <a:gd name="connsiteY1" fmla="*/ 684108 h 733481"/>
                <a:gd name="connsiteX2" fmla="*/ 0 w 4200369"/>
                <a:gd name="connsiteY2" fmla="*/ 679019 h 733481"/>
                <a:gd name="connsiteX0" fmla="*/ 3909691 w 4200369"/>
                <a:gd name="connsiteY0" fmla="*/ 0 h 733481"/>
                <a:gd name="connsiteX1" fmla="*/ 3913646 w 4200369"/>
                <a:gd name="connsiteY1" fmla="*/ 684108 h 733481"/>
                <a:gd name="connsiteX2" fmla="*/ 0 w 4200369"/>
                <a:gd name="connsiteY2" fmla="*/ 679019 h 733481"/>
                <a:gd name="connsiteX0" fmla="*/ 3909691 w 4200369"/>
                <a:gd name="connsiteY0" fmla="*/ 0 h 684108"/>
                <a:gd name="connsiteX1" fmla="*/ 3913646 w 4200369"/>
                <a:gd name="connsiteY1" fmla="*/ 684108 h 684108"/>
                <a:gd name="connsiteX2" fmla="*/ 0 w 4200369"/>
                <a:gd name="connsiteY2" fmla="*/ 679019 h 684108"/>
                <a:gd name="connsiteX0" fmla="*/ 3909691 w 3913647"/>
                <a:gd name="connsiteY0" fmla="*/ 0 h 684108"/>
                <a:gd name="connsiteX1" fmla="*/ 3913646 w 3913647"/>
                <a:gd name="connsiteY1" fmla="*/ 684108 h 684108"/>
                <a:gd name="connsiteX2" fmla="*/ 0 w 3913647"/>
                <a:gd name="connsiteY2" fmla="*/ 679019 h 684108"/>
                <a:gd name="connsiteX0" fmla="*/ 3909691 w 3913647"/>
                <a:gd name="connsiteY0" fmla="*/ 0 h 684108"/>
                <a:gd name="connsiteX1" fmla="*/ 3913646 w 3913647"/>
                <a:gd name="connsiteY1" fmla="*/ 684108 h 684108"/>
                <a:gd name="connsiteX2" fmla="*/ 0 w 3913647"/>
                <a:gd name="connsiteY2" fmla="*/ 683918 h 684108"/>
                <a:gd name="connsiteX0" fmla="*/ 3821482 w 3825438"/>
                <a:gd name="connsiteY0" fmla="*/ 0 h 684735"/>
                <a:gd name="connsiteX1" fmla="*/ 3825437 w 3825438"/>
                <a:gd name="connsiteY1" fmla="*/ 684108 h 684735"/>
                <a:gd name="connsiteX2" fmla="*/ 0 w 3825438"/>
                <a:gd name="connsiteY2" fmla="*/ 684735 h 684735"/>
                <a:gd name="connsiteX0" fmla="*/ 3880287 w 3884243"/>
                <a:gd name="connsiteY0" fmla="*/ 0 h 684735"/>
                <a:gd name="connsiteX1" fmla="*/ 3884242 w 3884243"/>
                <a:gd name="connsiteY1" fmla="*/ 684108 h 684735"/>
                <a:gd name="connsiteX2" fmla="*/ 0 w 3884243"/>
                <a:gd name="connsiteY2" fmla="*/ 684735 h 684735"/>
                <a:gd name="connsiteX0" fmla="*/ 3902341 w 3906297"/>
                <a:gd name="connsiteY0" fmla="*/ 0 h 684735"/>
                <a:gd name="connsiteX1" fmla="*/ 3906296 w 3906297"/>
                <a:gd name="connsiteY1" fmla="*/ 684108 h 684735"/>
                <a:gd name="connsiteX2" fmla="*/ 0 w 3906297"/>
                <a:gd name="connsiteY2" fmla="*/ 684735 h 684735"/>
                <a:gd name="connsiteX0" fmla="*/ 3931744 w 3931744"/>
                <a:gd name="connsiteY0" fmla="*/ 0 h 684735"/>
                <a:gd name="connsiteX1" fmla="*/ 3906296 w 3931744"/>
                <a:gd name="connsiteY1" fmla="*/ 684108 h 684735"/>
                <a:gd name="connsiteX2" fmla="*/ 0 w 3931744"/>
                <a:gd name="connsiteY2" fmla="*/ 684735 h 684735"/>
                <a:gd name="connsiteX0" fmla="*/ 3917043 w 3917043"/>
                <a:gd name="connsiteY0" fmla="*/ 0 h 684735"/>
                <a:gd name="connsiteX1" fmla="*/ 3906296 w 3917043"/>
                <a:gd name="connsiteY1" fmla="*/ 684108 h 684735"/>
                <a:gd name="connsiteX2" fmla="*/ 0 w 3917043"/>
                <a:gd name="connsiteY2" fmla="*/ 684735 h 684735"/>
                <a:gd name="connsiteX0" fmla="*/ 3917043 w 3917043"/>
                <a:gd name="connsiteY0" fmla="*/ 0 h 684735"/>
                <a:gd name="connsiteX1" fmla="*/ 3906296 w 3917043"/>
                <a:gd name="connsiteY1" fmla="*/ 684108 h 684735"/>
                <a:gd name="connsiteX2" fmla="*/ 0 w 3917043"/>
                <a:gd name="connsiteY2" fmla="*/ 684735 h 684735"/>
              </a:gdLst>
              <a:ahLst/>
              <a:cxnLst>
                <a:cxn ang="0">
                  <a:pos x="connsiteX0" y="connsiteY0"/>
                </a:cxn>
                <a:cxn ang="0">
                  <a:pos x="connsiteX1" y="connsiteY1"/>
                </a:cxn>
                <a:cxn ang="0">
                  <a:pos x="connsiteX2" y="connsiteY2"/>
                </a:cxn>
              </a:cxnLst>
              <a:rect l="l" t="t" r="r" b="b"/>
              <a:pathLst>
                <a:path w="3917043" h="684735">
                  <a:moveTo>
                    <a:pt x="3917043" y="0"/>
                  </a:moveTo>
                  <a:cubicBezTo>
                    <a:pt x="3908575" y="42607"/>
                    <a:pt x="3903700" y="635438"/>
                    <a:pt x="3906296" y="684108"/>
                  </a:cubicBezTo>
                  <a:lnTo>
                    <a:pt x="0" y="684735"/>
                  </a:lnTo>
                </a:path>
              </a:pathLst>
            </a:custGeom>
            <a:noFill/>
            <a:ln w="28575">
              <a:solidFill>
                <a:srgbClr val="FFCDCD"/>
              </a:solidFill>
              <a:round/>
              <a:headEnd/>
              <a:tailEnd type="triangle" w="lg" len="lg"/>
            </a:ln>
            <a:effectLst>
              <a:outerShdw blurRad="88900" dist="889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25000"/>
                </a:lnSpc>
                <a:spcBef>
                  <a:spcPct val="50000"/>
                </a:spcBef>
                <a:spcAft>
                  <a:spcPct val="0"/>
                </a:spcAft>
                <a:buClr>
                  <a:schemeClr val="accent1"/>
                </a:buClr>
                <a:buSzPct val="50000"/>
                <a:buFont typeface="Wingdings" pitchFamily="2" charset="2"/>
                <a:buChar char="n"/>
                <a:tabLst/>
              </a:pPr>
              <a:endParaRPr kumimoji="0" lang="en-US" sz="2400" b="1" i="0" u="none" strike="noStrike" cap="none" normalizeH="0" baseline="30000" dirty="0">
                <a:ln>
                  <a:noFill/>
                </a:ln>
                <a:solidFill>
                  <a:schemeClr val="tx1"/>
                </a:solidFill>
                <a:effectLst/>
                <a:latin typeface="Arial Narrow" pitchFamily="34" charset="0"/>
              </a:endParaRPr>
            </a:p>
          </p:txBody>
        </p:sp>
        <p:sp>
          <p:nvSpPr>
            <p:cNvPr id="26" name="Freeform 65">
              <a:extLst>
                <a:ext uri="{FF2B5EF4-FFF2-40B4-BE49-F238E27FC236}">
                  <a16:creationId xmlns:a16="http://schemas.microsoft.com/office/drawing/2014/main" id="{E0731889-3B07-402B-953C-21A32901D56B}"/>
                </a:ext>
              </a:extLst>
            </p:cNvPr>
            <p:cNvSpPr/>
            <p:nvPr/>
          </p:nvSpPr>
          <p:spPr>
            <a:xfrm flipH="1" flipV="1">
              <a:off x="6153516" y="3181481"/>
              <a:ext cx="1414764" cy="2194017"/>
            </a:xfrm>
            <a:custGeom>
              <a:avLst/>
              <a:gdLst>
                <a:gd name="connsiteX0" fmla="*/ 368359 w 368359"/>
                <a:gd name="connsiteY0" fmla="*/ 26007 h 940407"/>
                <a:gd name="connsiteX1" fmla="*/ 304859 w 368359"/>
                <a:gd name="connsiteY1" fmla="*/ 607 h 940407"/>
                <a:gd name="connsiteX2" fmla="*/ 139759 w 368359"/>
                <a:gd name="connsiteY2" fmla="*/ 102207 h 940407"/>
                <a:gd name="connsiteX3" fmla="*/ 101659 w 368359"/>
                <a:gd name="connsiteY3" fmla="*/ 191107 h 940407"/>
                <a:gd name="connsiteX4" fmla="*/ 76259 w 368359"/>
                <a:gd name="connsiteY4" fmla="*/ 229207 h 940407"/>
                <a:gd name="connsiteX5" fmla="*/ 25459 w 368359"/>
                <a:gd name="connsiteY5" fmla="*/ 343507 h 940407"/>
                <a:gd name="connsiteX6" fmla="*/ 59 w 368359"/>
                <a:gd name="connsiteY6" fmla="*/ 470507 h 940407"/>
                <a:gd name="connsiteX7" fmla="*/ 12759 w 368359"/>
                <a:gd name="connsiteY7" fmla="*/ 940407 h 940407"/>
                <a:gd name="connsiteX0" fmla="*/ 368359 w 368359"/>
                <a:gd name="connsiteY0" fmla="*/ 0 h 914400"/>
                <a:gd name="connsiteX1" fmla="*/ 139759 w 368359"/>
                <a:gd name="connsiteY1" fmla="*/ 76200 h 914400"/>
                <a:gd name="connsiteX2" fmla="*/ 101659 w 368359"/>
                <a:gd name="connsiteY2" fmla="*/ 165100 h 914400"/>
                <a:gd name="connsiteX3" fmla="*/ 76259 w 368359"/>
                <a:gd name="connsiteY3" fmla="*/ 203200 h 914400"/>
                <a:gd name="connsiteX4" fmla="*/ 25459 w 368359"/>
                <a:gd name="connsiteY4" fmla="*/ 317500 h 914400"/>
                <a:gd name="connsiteX5" fmla="*/ 59 w 368359"/>
                <a:gd name="connsiteY5" fmla="*/ 444500 h 914400"/>
                <a:gd name="connsiteX6" fmla="*/ 12759 w 368359"/>
                <a:gd name="connsiteY6" fmla="*/ 914400 h 914400"/>
                <a:gd name="connsiteX0" fmla="*/ 368359 w 368359"/>
                <a:gd name="connsiteY0" fmla="*/ 0 h 914400"/>
                <a:gd name="connsiteX1" fmla="*/ 101659 w 368359"/>
                <a:gd name="connsiteY1" fmla="*/ 165100 h 914400"/>
                <a:gd name="connsiteX2" fmla="*/ 76259 w 368359"/>
                <a:gd name="connsiteY2" fmla="*/ 203200 h 914400"/>
                <a:gd name="connsiteX3" fmla="*/ 25459 w 368359"/>
                <a:gd name="connsiteY3" fmla="*/ 317500 h 914400"/>
                <a:gd name="connsiteX4" fmla="*/ 59 w 368359"/>
                <a:gd name="connsiteY4" fmla="*/ 444500 h 914400"/>
                <a:gd name="connsiteX5" fmla="*/ 12759 w 368359"/>
                <a:gd name="connsiteY5"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71058 w 371058"/>
                <a:gd name="connsiteY0" fmla="*/ 0 h 914400"/>
                <a:gd name="connsiteX1" fmla="*/ 78958 w 371058"/>
                <a:gd name="connsiteY1" fmla="*/ 203200 h 914400"/>
                <a:gd name="connsiteX2" fmla="*/ 2758 w 371058"/>
                <a:gd name="connsiteY2" fmla="*/ 444500 h 914400"/>
                <a:gd name="connsiteX3" fmla="*/ 15458 w 371058"/>
                <a:gd name="connsiteY3"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437458"/>
                <a:gd name="connsiteY0" fmla="*/ 0 h 914400"/>
                <a:gd name="connsiteX1" fmla="*/ 437357 w 437458"/>
                <a:gd name="connsiteY1" fmla="*/ 505619 h 914400"/>
                <a:gd name="connsiteX2" fmla="*/ 0 w 437458"/>
                <a:gd name="connsiteY2" fmla="*/ 914400 h 914400"/>
                <a:gd name="connsiteX0" fmla="*/ 355600 w 437512"/>
                <a:gd name="connsiteY0" fmla="*/ 0 h 914400"/>
                <a:gd name="connsiteX1" fmla="*/ 437357 w 437512"/>
                <a:gd name="connsiteY1" fmla="*/ 505619 h 914400"/>
                <a:gd name="connsiteX2" fmla="*/ 0 w 437512"/>
                <a:gd name="connsiteY2" fmla="*/ 914400 h 914400"/>
                <a:gd name="connsiteX0" fmla="*/ 355600 w 437512"/>
                <a:gd name="connsiteY0" fmla="*/ 0 h 914433"/>
                <a:gd name="connsiteX1" fmla="*/ 437357 w 437512"/>
                <a:gd name="connsiteY1" fmla="*/ 505619 h 914433"/>
                <a:gd name="connsiteX2" fmla="*/ 0 w 437512"/>
                <a:gd name="connsiteY2" fmla="*/ 914400 h 914433"/>
                <a:gd name="connsiteX0" fmla="*/ 751681 w 751681"/>
                <a:gd name="connsiteY0" fmla="*/ 0 h 914458"/>
                <a:gd name="connsiteX1" fmla="*/ 0 w 751681"/>
                <a:gd name="connsiteY1" fmla="*/ 679450 h 914458"/>
                <a:gd name="connsiteX2" fmla="*/ 396081 w 751681"/>
                <a:gd name="connsiteY2" fmla="*/ 914400 h 914458"/>
                <a:gd name="connsiteX0" fmla="*/ 654050 w 654050"/>
                <a:gd name="connsiteY0" fmla="*/ 0 h 914415"/>
                <a:gd name="connsiteX1" fmla="*/ 0 w 654050"/>
                <a:gd name="connsiteY1" fmla="*/ 15081 h 914415"/>
                <a:gd name="connsiteX2" fmla="*/ 298450 w 654050"/>
                <a:gd name="connsiteY2" fmla="*/ 914400 h 914415"/>
                <a:gd name="connsiteX0" fmla="*/ 368300 w 368300"/>
                <a:gd name="connsiteY0" fmla="*/ 0 h 914427"/>
                <a:gd name="connsiteX1" fmla="*/ 0 w 368300"/>
                <a:gd name="connsiteY1" fmla="*/ 417512 h 914427"/>
                <a:gd name="connsiteX2" fmla="*/ 12700 w 368300"/>
                <a:gd name="connsiteY2" fmla="*/ 914400 h 914427"/>
                <a:gd name="connsiteX0" fmla="*/ 355600 w 580294"/>
                <a:gd name="connsiteY0" fmla="*/ 0 h 914434"/>
                <a:gd name="connsiteX1" fmla="*/ 580231 w 580294"/>
                <a:gd name="connsiteY1" fmla="*/ 524668 h 914434"/>
                <a:gd name="connsiteX2" fmla="*/ 0 w 580294"/>
                <a:gd name="connsiteY2" fmla="*/ 914400 h 914434"/>
                <a:gd name="connsiteX0" fmla="*/ 368300 w 368300"/>
                <a:gd name="connsiteY0" fmla="*/ 0 h 914427"/>
                <a:gd name="connsiteX1" fmla="*/ 0 w 368300"/>
                <a:gd name="connsiteY1" fmla="*/ 417512 h 914427"/>
                <a:gd name="connsiteX2" fmla="*/ 12700 w 368300"/>
                <a:gd name="connsiteY2" fmla="*/ 914400 h 914427"/>
                <a:gd name="connsiteX0" fmla="*/ 355600 w 577913"/>
                <a:gd name="connsiteY0" fmla="*/ 0 h 914434"/>
                <a:gd name="connsiteX1" fmla="*/ 577850 w 577913"/>
                <a:gd name="connsiteY1" fmla="*/ 524669 h 914434"/>
                <a:gd name="connsiteX2" fmla="*/ 0 w 577913"/>
                <a:gd name="connsiteY2" fmla="*/ 914400 h 914434"/>
                <a:gd name="connsiteX0" fmla="*/ 355600 w 355600"/>
                <a:gd name="connsiteY0" fmla="*/ 0 h 914428"/>
                <a:gd name="connsiteX1" fmla="*/ 113506 w 355600"/>
                <a:gd name="connsiteY1" fmla="*/ 438944 h 914428"/>
                <a:gd name="connsiteX2" fmla="*/ 0 w 355600"/>
                <a:gd name="connsiteY2" fmla="*/ 914400 h 914428"/>
                <a:gd name="connsiteX0" fmla="*/ 355600 w 582674"/>
                <a:gd name="connsiteY0" fmla="*/ 0 h 914435"/>
                <a:gd name="connsiteX1" fmla="*/ 582612 w 582674"/>
                <a:gd name="connsiteY1" fmla="*/ 527050 h 914435"/>
                <a:gd name="connsiteX2" fmla="*/ 0 w 582674"/>
                <a:gd name="connsiteY2" fmla="*/ 914400 h 914435"/>
                <a:gd name="connsiteX0" fmla="*/ 3541095 w 3768169"/>
                <a:gd name="connsiteY0" fmla="*/ 0 h 864291"/>
                <a:gd name="connsiteX1" fmla="*/ 3768107 w 3768169"/>
                <a:gd name="connsiteY1" fmla="*/ 527050 h 864291"/>
                <a:gd name="connsiteX2" fmla="*/ 2 w 3768169"/>
                <a:gd name="connsiteY2" fmla="*/ 864251 h 864291"/>
                <a:gd name="connsiteX0" fmla="*/ 3541091 w 3798741"/>
                <a:gd name="connsiteY0" fmla="*/ 0 h 864312"/>
                <a:gd name="connsiteX1" fmla="*/ 3798687 w 3798741"/>
                <a:gd name="connsiteY1" fmla="*/ 645441 h 864312"/>
                <a:gd name="connsiteX2" fmla="*/ -2 w 3798741"/>
                <a:gd name="connsiteY2" fmla="*/ 864251 h 864312"/>
                <a:gd name="connsiteX0" fmla="*/ 3800163 w 3800163"/>
                <a:gd name="connsiteY0" fmla="*/ 0 h 894905"/>
                <a:gd name="connsiteX1" fmla="*/ 3798691 w 3800163"/>
                <a:gd name="connsiteY1" fmla="*/ 676033 h 894905"/>
                <a:gd name="connsiteX2" fmla="*/ 2 w 3800163"/>
                <a:gd name="connsiteY2" fmla="*/ 894843 h 894905"/>
                <a:gd name="connsiteX0" fmla="*/ 3911189 w 3911189"/>
                <a:gd name="connsiteY0" fmla="*/ 0 h 681726"/>
                <a:gd name="connsiteX1" fmla="*/ 3909717 w 3911189"/>
                <a:gd name="connsiteY1" fmla="*/ 676033 h 681726"/>
                <a:gd name="connsiteX2" fmla="*/ 0 w 3911189"/>
                <a:gd name="connsiteY2" fmla="*/ 673900 h 681726"/>
                <a:gd name="connsiteX0" fmla="*/ 3911189 w 3911189"/>
                <a:gd name="connsiteY0" fmla="*/ 0 h 673943"/>
                <a:gd name="connsiteX1" fmla="*/ 3567376 w 3911189"/>
                <a:gd name="connsiteY1" fmla="*/ 363313 h 673943"/>
                <a:gd name="connsiteX2" fmla="*/ 0 w 3911189"/>
                <a:gd name="connsiteY2" fmla="*/ 673900 h 673943"/>
                <a:gd name="connsiteX0" fmla="*/ 3911189 w 3911189"/>
                <a:gd name="connsiteY0" fmla="*/ 0 h 679463"/>
                <a:gd name="connsiteX1" fmla="*/ 3909716 w 3911189"/>
                <a:gd name="connsiteY1" fmla="*/ 672634 h 679463"/>
                <a:gd name="connsiteX2" fmla="*/ 0 w 3911189"/>
                <a:gd name="connsiteY2" fmla="*/ 673900 h 679463"/>
                <a:gd name="connsiteX0" fmla="*/ 3911189 w 3911189"/>
                <a:gd name="connsiteY0" fmla="*/ 0 h 679463"/>
                <a:gd name="connsiteX1" fmla="*/ 3909716 w 3911189"/>
                <a:gd name="connsiteY1" fmla="*/ 672634 h 679463"/>
                <a:gd name="connsiteX2" fmla="*/ 0 w 3911189"/>
                <a:gd name="connsiteY2" fmla="*/ 673900 h 679463"/>
                <a:gd name="connsiteX0" fmla="*/ 3911189 w 3911189"/>
                <a:gd name="connsiteY0" fmla="*/ 0 h 679463"/>
                <a:gd name="connsiteX1" fmla="*/ 3909716 w 3911189"/>
                <a:gd name="connsiteY1" fmla="*/ 672634 h 679463"/>
                <a:gd name="connsiteX2" fmla="*/ 0 w 3911189"/>
                <a:gd name="connsiteY2" fmla="*/ 673900 h 679463"/>
                <a:gd name="connsiteX0" fmla="*/ 3911189 w 3912331"/>
                <a:gd name="connsiteY0" fmla="*/ 0 h 673900"/>
                <a:gd name="connsiteX1" fmla="*/ 3909716 w 3912331"/>
                <a:gd name="connsiteY1" fmla="*/ 672634 h 673900"/>
                <a:gd name="connsiteX2" fmla="*/ 0 w 3912331"/>
                <a:gd name="connsiteY2" fmla="*/ 673900 h 673900"/>
                <a:gd name="connsiteX0" fmla="*/ 3911189 w 3912331"/>
                <a:gd name="connsiteY0" fmla="*/ 0 h 673900"/>
                <a:gd name="connsiteX1" fmla="*/ 3909716 w 3912331"/>
                <a:gd name="connsiteY1" fmla="*/ 672634 h 673900"/>
                <a:gd name="connsiteX2" fmla="*/ 0 w 3912331"/>
                <a:gd name="connsiteY2" fmla="*/ 673900 h 673900"/>
              </a:gdLst>
              <a:ahLst/>
              <a:cxnLst>
                <a:cxn ang="0">
                  <a:pos x="connsiteX0" y="connsiteY0"/>
                </a:cxn>
                <a:cxn ang="0">
                  <a:pos x="connsiteX1" y="connsiteY1"/>
                </a:cxn>
                <a:cxn ang="0">
                  <a:pos x="connsiteX2" y="connsiteY2"/>
                </a:cxn>
              </a:cxnLst>
              <a:rect l="l" t="t" r="r" b="b"/>
              <a:pathLst>
                <a:path w="3912331" h="673900">
                  <a:moveTo>
                    <a:pt x="3911189" y="0"/>
                  </a:moveTo>
                  <a:cubicBezTo>
                    <a:pt x="3902722" y="4233"/>
                    <a:pt x="3918157" y="672621"/>
                    <a:pt x="3909716" y="672634"/>
                  </a:cubicBezTo>
                  <a:lnTo>
                    <a:pt x="0" y="673900"/>
                  </a:lnTo>
                </a:path>
              </a:pathLst>
            </a:custGeom>
            <a:noFill/>
            <a:ln w="28575">
              <a:solidFill>
                <a:srgbClr val="FF0000"/>
              </a:solidFill>
              <a:round/>
              <a:headEnd/>
              <a:tailEnd type="triangle" w="lg" len="lg"/>
            </a:ln>
            <a:effectLst>
              <a:prstShdw prst="shdw17" dist="17961" dir="2700000">
                <a:srgbClr val="FF0000">
                  <a:gamma/>
                  <a:shade val="60000"/>
                  <a:invGamma/>
                </a:srgb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25000"/>
                </a:lnSpc>
                <a:spcBef>
                  <a:spcPct val="50000"/>
                </a:spcBef>
                <a:spcAft>
                  <a:spcPct val="0"/>
                </a:spcAft>
                <a:buClr>
                  <a:schemeClr val="accent1"/>
                </a:buClr>
                <a:buSzPct val="50000"/>
                <a:buFont typeface="Wingdings" pitchFamily="2" charset="2"/>
                <a:buChar char="n"/>
                <a:tabLst/>
              </a:pPr>
              <a:endParaRPr kumimoji="0" lang="en-US" sz="2400" b="1" i="0" u="none" strike="noStrike" cap="none" normalizeH="0" baseline="30000" dirty="0">
                <a:ln>
                  <a:noFill/>
                </a:ln>
                <a:solidFill>
                  <a:schemeClr val="tx1"/>
                </a:solidFill>
                <a:effectLst/>
                <a:latin typeface="Arial Narrow" pitchFamily="34" charset="0"/>
              </a:endParaRPr>
            </a:p>
          </p:txBody>
        </p:sp>
      </p:grpSp>
      <p:sp>
        <p:nvSpPr>
          <p:cNvPr id="27" name="AutoShape 6">
            <a:extLst>
              <a:ext uri="{FF2B5EF4-FFF2-40B4-BE49-F238E27FC236}">
                <a16:creationId xmlns:a16="http://schemas.microsoft.com/office/drawing/2014/main" id="{49627F55-8B1C-4726-B0A4-06C20CA202C7}"/>
              </a:ext>
            </a:extLst>
          </p:cNvPr>
          <p:cNvSpPr>
            <a:spLocks noChangeArrowheads="1"/>
          </p:cNvSpPr>
          <p:nvPr/>
        </p:nvSpPr>
        <p:spPr bwMode="gray">
          <a:xfrm>
            <a:off x="6324600" y="3348983"/>
            <a:ext cx="2561579" cy="611231"/>
          </a:xfrm>
          <a:prstGeom prst="roundRect">
            <a:avLst>
              <a:gd name="adj" fmla="val 17226"/>
            </a:avLst>
          </a:prstGeom>
          <a:solidFill>
            <a:srgbClr val="FFFFCC"/>
          </a:solidFill>
          <a:ln w="9525">
            <a:solidFill>
              <a:srgbClr val="FFFFFF">
                <a:lumMod val="75000"/>
              </a:srgbClr>
            </a:solidFill>
            <a:round/>
            <a:headEnd/>
            <a:tailEnd/>
          </a:ln>
          <a:effectLst>
            <a:outerShdw blurRad="127000" dist="12700" dir="2700000" sy="-23000" kx="-800400" algn="bl" rotWithShape="0">
              <a:prstClr val="black">
                <a:alpha val="20000"/>
              </a:prstClr>
            </a:outerShdw>
          </a:effectLst>
          <a:scene3d>
            <a:camera prst="orthographicFront"/>
            <a:lightRig rig="threePt" dir="t"/>
          </a:scene3d>
          <a:sp3d>
            <a:bevelT/>
          </a:sp3d>
        </p:spPr>
        <p:txBody>
          <a:bodyPr wrap="square" tIns="45720" bIns="9144" anchor="ctr" anchorCtr="0">
            <a:spAutoFit/>
          </a:bodyPr>
          <a:lstStyle/>
          <a:p>
            <a:pPr marL="0" marR="0" lvl="0" indent="0" algn="l" defTabSz="914400" eaLnBrk="1" fontAlgn="auto" latinLnBrk="0" hangingPunct="1">
              <a:lnSpc>
                <a:spcPct val="85000"/>
              </a:lnSpc>
              <a:spcBef>
                <a:spcPts val="0"/>
              </a:spcBef>
              <a:spcAft>
                <a:spcPts val="0"/>
              </a:spcAft>
              <a:buClrTx/>
              <a:buSzTx/>
              <a:buFontTx/>
              <a:buNone/>
              <a:tabLst/>
              <a:defRPr/>
            </a:pPr>
            <a:r>
              <a:rPr kumimoji="0" lang="en-US" sz="1900" b="0" i="0" u="none" strike="noStrike" kern="0" cap="none" spc="0" normalizeH="0" baseline="0" noProof="0" dirty="0">
                <a:ln>
                  <a:noFill/>
                </a:ln>
                <a:solidFill>
                  <a:srgbClr val="00589A"/>
                </a:solidFill>
                <a:effectLst/>
                <a:uLnTx/>
                <a:uFillTx/>
                <a:latin typeface="Arial" charset="0"/>
              </a:rPr>
              <a:t>UTC and Local time at start of report</a:t>
            </a:r>
          </a:p>
        </p:txBody>
      </p:sp>
      <p:grpSp>
        <p:nvGrpSpPr>
          <p:cNvPr id="28" name="Group 27">
            <a:extLst>
              <a:ext uri="{FF2B5EF4-FFF2-40B4-BE49-F238E27FC236}">
                <a16:creationId xmlns:a16="http://schemas.microsoft.com/office/drawing/2014/main" id="{4BA3790B-8020-44E4-86E8-C26AF09CFF5C}"/>
              </a:ext>
            </a:extLst>
          </p:cNvPr>
          <p:cNvGrpSpPr/>
          <p:nvPr/>
        </p:nvGrpSpPr>
        <p:grpSpPr>
          <a:xfrm flipH="1" flipV="1">
            <a:off x="4540955" y="4295052"/>
            <a:ext cx="2469444" cy="168282"/>
            <a:chOff x="6133525" y="3157282"/>
            <a:chExt cx="1434755" cy="2229292"/>
          </a:xfrm>
        </p:grpSpPr>
        <p:sp>
          <p:nvSpPr>
            <p:cNvPr id="29" name="Freeform 64">
              <a:extLst>
                <a:ext uri="{FF2B5EF4-FFF2-40B4-BE49-F238E27FC236}">
                  <a16:creationId xmlns:a16="http://schemas.microsoft.com/office/drawing/2014/main" id="{3694CD81-BD6A-4131-9468-E44A13A88BD0}"/>
                </a:ext>
              </a:extLst>
            </p:cNvPr>
            <p:cNvSpPr/>
            <p:nvPr/>
          </p:nvSpPr>
          <p:spPr>
            <a:xfrm flipH="1" flipV="1">
              <a:off x="6133525" y="3157282"/>
              <a:ext cx="1416473" cy="2229292"/>
            </a:xfrm>
            <a:custGeom>
              <a:avLst/>
              <a:gdLst>
                <a:gd name="connsiteX0" fmla="*/ 368359 w 368359"/>
                <a:gd name="connsiteY0" fmla="*/ 26007 h 940407"/>
                <a:gd name="connsiteX1" fmla="*/ 304859 w 368359"/>
                <a:gd name="connsiteY1" fmla="*/ 607 h 940407"/>
                <a:gd name="connsiteX2" fmla="*/ 139759 w 368359"/>
                <a:gd name="connsiteY2" fmla="*/ 102207 h 940407"/>
                <a:gd name="connsiteX3" fmla="*/ 101659 w 368359"/>
                <a:gd name="connsiteY3" fmla="*/ 191107 h 940407"/>
                <a:gd name="connsiteX4" fmla="*/ 76259 w 368359"/>
                <a:gd name="connsiteY4" fmla="*/ 229207 h 940407"/>
                <a:gd name="connsiteX5" fmla="*/ 25459 w 368359"/>
                <a:gd name="connsiteY5" fmla="*/ 343507 h 940407"/>
                <a:gd name="connsiteX6" fmla="*/ 59 w 368359"/>
                <a:gd name="connsiteY6" fmla="*/ 470507 h 940407"/>
                <a:gd name="connsiteX7" fmla="*/ 12759 w 368359"/>
                <a:gd name="connsiteY7" fmla="*/ 940407 h 940407"/>
                <a:gd name="connsiteX0" fmla="*/ 368359 w 368359"/>
                <a:gd name="connsiteY0" fmla="*/ 0 h 914400"/>
                <a:gd name="connsiteX1" fmla="*/ 139759 w 368359"/>
                <a:gd name="connsiteY1" fmla="*/ 76200 h 914400"/>
                <a:gd name="connsiteX2" fmla="*/ 101659 w 368359"/>
                <a:gd name="connsiteY2" fmla="*/ 165100 h 914400"/>
                <a:gd name="connsiteX3" fmla="*/ 76259 w 368359"/>
                <a:gd name="connsiteY3" fmla="*/ 203200 h 914400"/>
                <a:gd name="connsiteX4" fmla="*/ 25459 w 368359"/>
                <a:gd name="connsiteY4" fmla="*/ 317500 h 914400"/>
                <a:gd name="connsiteX5" fmla="*/ 59 w 368359"/>
                <a:gd name="connsiteY5" fmla="*/ 444500 h 914400"/>
                <a:gd name="connsiteX6" fmla="*/ 12759 w 368359"/>
                <a:gd name="connsiteY6" fmla="*/ 914400 h 914400"/>
                <a:gd name="connsiteX0" fmla="*/ 368359 w 368359"/>
                <a:gd name="connsiteY0" fmla="*/ 0 h 914400"/>
                <a:gd name="connsiteX1" fmla="*/ 101659 w 368359"/>
                <a:gd name="connsiteY1" fmla="*/ 165100 h 914400"/>
                <a:gd name="connsiteX2" fmla="*/ 76259 w 368359"/>
                <a:gd name="connsiteY2" fmla="*/ 203200 h 914400"/>
                <a:gd name="connsiteX3" fmla="*/ 25459 w 368359"/>
                <a:gd name="connsiteY3" fmla="*/ 317500 h 914400"/>
                <a:gd name="connsiteX4" fmla="*/ 59 w 368359"/>
                <a:gd name="connsiteY4" fmla="*/ 444500 h 914400"/>
                <a:gd name="connsiteX5" fmla="*/ 12759 w 368359"/>
                <a:gd name="connsiteY5"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71058 w 371058"/>
                <a:gd name="connsiteY0" fmla="*/ 0 h 914400"/>
                <a:gd name="connsiteX1" fmla="*/ 78958 w 371058"/>
                <a:gd name="connsiteY1" fmla="*/ 203200 h 914400"/>
                <a:gd name="connsiteX2" fmla="*/ 2758 w 371058"/>
                <a:gd name="connsiteY2" fmla="*/ 444500 h 914400"/>
                <a:gd name="connsiteX3" fmla="*/ 15458 w 371058"/>
                <a:gd name="connsiteY3"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437458"/>
                <a:gd name="connsiteY0" fmla="*/ 0 h 914400"/>
                <a:gd name="connsiteX1" fmla="*/ 437357 w 437458"/>
                <a:gd name="connsiteY1" fmla="*/ 505619 h 914400"/>
                <a:gd name="connsiteX2" fmla="*/ 0 w 437458"/>
                <a:gd name="connsiteY2" fmla="*/ 914400 h 914400"/>
                <a:gd name="connsiteX0" fmla="*/ 355600 w 437512"/>
                <a:gd name="connsiteY0" fmla="*/ 0 h 914400"/>
                <a:gd name="connsiteX1" fmla="*/ 437357 w 437512"/>
                <a:gd name="connsiteY1" fmla="*/ 505619 h 914400"/>
                <a:gd name="connsiteX2" fmla="*/ 0 w 437512"/>
                <a:gd name="connsiteY2" fmla="*/ 914400 h 914400"/>
                <a:gd name="connsiteX0" fmla="*/ 355600 w 437512"/>
                <a:gd name="connsiteY0" fmla="*/ 0 h 914433"/>
                <a:gd name="connsiteX1" fmla="*/ 437357 w 437512"/>
                <a:gd name="connsiteY1" fmla="*/ 505619 h 914433"/>
                <a:gd name="connsiteX2" fmla="*/ 0 w 437512"/>
                <a:gd name="connsiteY2" fmla="*/ 914400 h 914433"/>
                <a:gd name="connsiteX0" fmla="*/ 751681 w 751681"/>
                <a:gd name="connsiteY0" fmla="*/ 0 h 914458"/>
                <a:gd name="connsiteX1" fmla="*/ 0 w 751681"/>
                <a:gd name="connsiteY1" fmla="*/ 679450 h 914458"/>
                <a:gd name="connsiteX2" fmla="*/ 396081 w 751681"/>
                <a:gd name="connsiteY2" fmla="*/ 914400 h 914458"/>
                <a:gd name="connsiteX0" fmla="*/ 654050 w 654050"/>
                <a:gd name="connsiteY0" fmla="*/ 0 h 914415"/>
                <a:gd name="connsiteX1" fmla="*/ 0 w 654050"/>
                <a:gd name="connsiteY1" fmla="*/ 15081 h 914415"/>
                <a:gd name="connsiteX2" fmla="*/ 298450 w 654050"/>
                <a:gd name="connsiteY2" fmla="*/ 914400 h 914415"/>
                <a:gd name="connsiteX0" fmla="*/ 368300 w 368300"/>
                <a:gd name="connsiteY0" fmla="*/ 0 h 914427"/>
                <a:gd name="connsiteX1" fmla="*/ 0 w 368300"/>
                <a:gd name="connsiteY1" fmla="*/ 417512 h 914427"/>
                <a:gd name="connsiteX2" fmla="*/ 12700 w 368300"/>
                <a:gd name="connsiteY2" fmla="*/ 914400 h 914427"/>
                <a:gd name="connsiteX0" fmla="*/ 355600 w 585054"/>
                <a:gd name="connsiteY0" fmla="*/ 0 h 914434"/>
                <a:gd name="connsiteX1" fmla="*/ 584993 w 585054"/>
                <a:gd name="connsiteY1" fmla="*/ 524668 h 914434"/>
                <a:gd name="connsiteX2" fmla="*/ 0 w 585054"/>
                <a:gd name="connsiteY2" fmla="*/ 914400 h 914434"/>
                <a:gd name="connsiteX0" fmla="*/ 3456065 w 3685519"/>
                <a:gd name="connsiteY0" fmla="*/ 0 h 859213"/>
                <a:gd name="connsiteX1" fmla="*/ 3685458 w 3685519"/>
                <a:gd name="connsiteY1" fmla="*/ 524668 h 859213"/>
                <a:gd name="connsiteX2" fmla="*/ 1 w 3685519"/>
                <a:gd name="connsiteY2" fmla="*/ 859173 h 859213"/>
                <a:gd name="connsiteX0" fmla="*/ 3456065 w 3691390"/>
                <a:gd name="connsiteY0" fmla="*/ 0 h 859234"/>
                <a:gd name="connsiteX1" fmla="*/ 3691330 w 3691390"/>
                <a:gd name="connsiteY1" fmla="*/ 636522 h 859234"/>
                <a:gd name="connsiteX2" fmla="*/ 1 w 3691390"/>
                <a:gd name="connsiteY2" fmla="*/ 859173 h 859234"/>
                <a:gd name="connsiteX0" fmla="*/ 4316543 w 4316543"/>
                <a:gd name="connsiteY0" fmla="*/ 0 h 835440"/>
                <a:gd name="connsiteX1" fmla="*/ 3691330 w 4316543"/>
                <a:gd name="connsiteY1" fmla="*/ 612728 h 835440"/>
                <a:gd name="connsiteX2" fmla="*/ 1 w 4316543"/>
                <a:gd name="connsiteY2" fmla="*/ 835379 h 835440"/>
                <a:gd name="connsiteX0" fmla="*/ 3715135 w 3715135"/>
                <a:gd name="connsiteY0" fmla="*/ 0 h 893225"/>
                <a:gd name="connsiteX1" fmla="*/ 3691330 w 3715135"/>
                <a:gd name="connsiteY1" fmla="*/ 670513 h 893225"/>
                <a:gd name="connsiteX2" fmla="*/ 1 w 3715135"/>
                <a:gd name="connsiteY2" fmla="*/ 893164 h 893225"/>
                <a:gd name="connsiteX0" fmla="*/ 3863174 w 3863174"/>
                <a:gd name="connsiteY0" fmla="*/ 0 h 679156"/>
                <a:gd name="connsiteX1" fmla="*/ 3839369 w 3863174"/>
                <a:gd name="connsiteY1" fmla="*/ 670513 h 679156"/>
                <a:gd name="connsiteX2" fmla="*/ 0 w 3863174"/>
                <a:gd name="connsiteY2" fmla="*/ 675619 h 679156"/>
                <a:gd name="connsiteX0" fmla="*/ 3807657 w 3807657"/>
                <a:gd name="connsiteY0" fmla="*/ 0 h 684018"/>
                <a:gd name="connsiteX1" fmla="*/ 3783852 w 3807657"/>
                <a:gd name="connsiteY1" fmla="*/ 670513 h 684018"/>
                <a:gd name="connsiteX2" fmla="*/ 0 w 3807657"/>
                <a:gd name="connsiteY2" fmla="*/ 682418 h 684018"/>
                <a:gd name="connsiteX0" fmla="*/ 3853922 w 3853922"/>
                <a:gd name="connsiteY0" fmla="*/ 0 h 686997"/>
                <a:gd name="connsiteX1" fmla="*/ 3830117 w 3853922"/>
                <a:gd name="connsiteY1" fmla="*/ 670513 h 686997"/>
                <a:gd name="connsiteX2" fmla="*/ 0 w 3853922"/>
                <a:gd name="connsiteY2" fmla="*/ 685818 h 686997"/>
                <a:gd name="connsiteX0" fmla="*/ 3890932 w 3890932"/>
                <a:gd name="connsiteY0" fmla="*/ 0 h 686997"/>
                <a:gd name="connsiteX1" fmla="*/ 3867127 w 3890932"/>
                <a:gd name="connsiteY1" fmla="*/ 670513 h 686997"/>
                <a:gd name="connsiteX2" fmla="*/ 0 w 3890932"/>
                <a:gd name="connsiteY2" fmla="*/ 685818 h 686997"/>
                <a:gd name="connsiteX0" fmla="*/ 3946445 w 3946445"/>
                <a:gd name="connsiteY0" fmla="*/ 0 h 681344"/>
                <a:gd name="connsiteX1" fmla="*/ 3922640 w 3946445"/>
                <a:gd name="connsiteY1" fmla="*/ 670513 h 681344"/>
                <a:gd name="connsiteX2" fmla="*/ 0 w 3946445"/>
                <a:gd name="connsiteY2" fmla="*/ 679019 h 681344"/>
                <a:gd name="connsiteX0" fmla="*/ 3946445 w 4015343"/>
                <a:gd name="connsiteY0" fmla="*/ 0 h 959797"/>
                <a:gd name="connsiteX1" fmla="*/ 4015165 w 4015343"/>
                <a:gd name="connsiteY1" fmla="*/ 959438 h 959797"/>
                <a:gd name="connsiteX2" fmla="*/ 0 w 4015343"/>
                <a:gd name="connsiteY2" fmla="*/ 679019 h 959797"/>
                <a:gd name="connsiteX0" fmla="*/ 3946445 w 3951173"/>
                <a:gd name="connsiteY0" fmla="*/ 0 h 689060"/>
                <a:gd name="connsiteX1" fmla="*/ 3950400 w 3951173"/>
                <a:gd name="connsiteY1" fmla="*/ 684108 h 689060"/>
                <a:gd name="connsiteX2" fmla="*/ 0 w 3951173"/>
                <a:gd name="connsiteY2" fmla="*/ 679019 h 689060"/>
                <a:gd name="connsiteX0" fmla="*/ 3946445 w 3951173"/>
                <a:gd name="connsiteY0" fmla="*/ 0 h 684108"/>
                <a:gd name="connsiteX1" fmla="*/ 3950400 w 3951173"/>
                <a:gd name="connsiteY1" fmla="*/ 684108 h 684108"/>
                <a:gd name="connsiteX2" fmla="*/ 0 w 3951173"/>
                <a:gd name="connsiteY2" fmla="*/ 679019 h 684108"/>
                <a:gd name="connsiteX0" fmla="*/ 3946445 w 3951173"/>
                <a:gd name="connsiteY0" fmla="*/ 0 h 684108"/>
                <a:gd name="connsiteX1" fmla="*/ 3950400 w 3951173"/>
                <a:gd name="connsiteY1" fmla="*/ 684108 h 684108"/>
                <a:gd name="connsiteX2" fmla="*/ 0 w 3951173"/>
                <a:gd name="connsiteY2" fmla="*/ 679019 h 684108"/>
                <a:gd name="connsiteX0" fmla="*/ 3946445 w 3952453"/>
                <a:gd name="connsiteY0" fmla="*/ 0 h 684108"/>
                <a:gd name="connsiteX1" fmla="*/ 3950400 w 3952453"/>
                <a:gd name="connsiteY1" fmla="*/ 684108 h 684108"/>
                <a:gd name="connsiteX2" fmla="*/ 0 w 3952453"/>
                <a:gd name="connsiteY2" fmla="*/ 679019 h 684108"/>
                <a:gd name="connsiteX0" fmla="*/ 3946445 w 3952450"/>
                <a:gd name="connsiteY0" fmla="*/ 0 h 704227"/>
                <a:gd name="connsiteX1" fmla="*/ 3950400 w 3952450"/>
                <a:gd name="connsiteY1" fmla="*/ 684108 h 704227"/>
                <a:gd name="connsiteX2" fmla="*/ 0 w 3952450"/>
                <a:gd name="connsiteY2" fmla="*/ 679019 h 704227"/>
                <a:gd name="connsiteX0" fmla="*/ 3946445 w 3952453"/>
                <a:gd name="connsiteY0" fmla="*/ 0 h 684108"/>
                <a:gd name="connsiteX1" fmla="*/ 3950400 w 3952453"/>
                <a:gd name="connsiteY1" fmla="*/ 684108 h 684108"/>
                <a:gd name="connsiteX2" fmla="*/ 0 w 3952453"/>
                <a:gd name="connsiteY2" fmla="*/ 679019 h 684108"/>
                <a:gd name="connsiteX0" fmla="*/ 3946445 w 3952453"/>
                <a:gd name="connsiteY0" fmla="*/ 0 h 684108"/>
                <a:gd name="connsiteX1" fmla="*/ 3950400 w 3952453"/>
                <a:gd name="connsiteY1" fmla="*/ 684108 h 684108"/>
                <a:gd name="connsiteX2" fmla="*/ 0 w 3952453"/>
                <a:gd name="connsiteY2" fmla="*/ 679019 h 684108"/>
                <a:gd name="connsiteX0" fmla="*/ 3946445 w 3952453"/>
                <a:gd name="connsiteY0" fmla="*/ 0 h 684108"/>
                <a:gd name="connsiteX1" fmla="*/ 3950400 w 3952453"/>
                <a:gd name="connsiteY1" fmla="*/ 684108 h 684108"/>
                <a:gd name="connsiteX2" fmla="*/ 0 w 3952453"/>
                <a:gd name="connsiteY2" fmla="*/ 679019 h 684108"/>
                <a:gd name="connsiteX0" fmla="*/ 3909691 w 4200369"/>
                <a:gd name="connsiteY0" fmla="*/ 0 h 733481"/>
                <a:gd name="connsiteX1" fmla="*/ 3913646 w 4200369"/>
                <a:gd name="connsiteY1" fmla="*/ 684108 h 733481"/>
                <a:gd name="connsiteX2" fmla="*/ 0 w 4200369"/>
                <a:gd name="connsiteY2" fmla="*/ 679019 h 733481"/>
                <a:gd name="connsiteX0" fmla="*/ 3909691 w 4200369"/>
                <a:gd name="connsiteY0" fmla="*/ 0 h 733481"/>
                <a:gd name="connsiteX1" fmla="*/ 3913646 w 4200369"/>
                <a:gd name="connsiteY1" fmla="*/ 684108 h 733481"/>
                <a:gd name="connsiteX2" fmla="*/ 0 w 4200369"/>
                <a:gd name="connsiteY2" fmla="*/ 679019 h 733481"/>
                <a:gd name="connsiteX0" fmla="*/ 3909691 w 4200369"/>
                <a:gd name="connsiteY0" fmla="*/ 0 h 684108"/>
                <a:gd name="connsiteX1" fmla="*/ 3913646 w 4200369"/>
                <a:gd name="connsiteY1" fmla="*/ 684108 h 684108"/>
                <a:gd name="connsiteX2" fmla="*/ 0 w 4200369"/>
                <a:gd name="connsiteY2" fmla="*/ 679019 h 684108"/>
                <a:gd name="connsiteX0" fmla="*/ 3909691 w 3913647"/>
                <a:gd name="connsiteY0" fmla="*/ 0 h 684108"/>
                <a:gd name="connsiteX1" fmla="*/ 3913646 w 3913647"/>
                <a:gd name="connsiteY1" fmla="*/ 684108 h 684108"/>
                <a:gd name="connsiteX2" fmla="*/ 0 w 3913647"/>
                <a:gd name="connsiteY2" fmla="*/ 679019 h 684108"/>
                <a:gd name="connsiteX0" fmla="*/ 3909691 w 3913647"/>
                <a:gd name="connsiteY0" fmla="*/ 0 h 684108"/>
                <a:gd name="connsiteX1" fmla="*/ 3913646 w 3913647"/>
                <a:gd name="connsiteY1" fmla="*/ 684108 h 684108"/>
                <a:gd name="connsiteX2" fmla="*/ 0 w 3913647"/>
                <a:gd name="connsiteY2" fmla="*/ 683918 h 684108"/>
                <a:gd name="connsiteX0" fmla="*/ 3821482 w 3825438"/>
                <a:gd name="connsiteY0" fmla="*/ 0 h 684735"/>
                <a:gd name="connsiteX1" fmla="*/ 3825437 w 3825438"/>
                <a:gd name="connsiteY1" fmla="*/ 684108 h 684735"/>
                <a:gd name="connsiteX2" fmla="*/ 0 w 3825438"/>
                <a:gd name="connsiteY2" fmla="*/ 684735 h 684735"/>
                <a:gd name="connsiteX0" fmla="*/ 3880287 w 3884243"/>
                <a:gd name="connsiteY0" fmla="*/ 0 h 684735"/>
                <a:gd name="connsiteX1" fmla="*/ 3884242 w 3884243"/>
                <a:gd name="connsiteY1" fmla="*/ 684108 h 684735"/>
                <a:gd name="connsiteX2" fmla="*/ 0 w 3884243"/>
                <a:gd name="connsiteY2" fmla="*/ 684735 h 684735"/>
                <a:gd name="connsiteX0" fmla="*/ 3902341 w 3906297"/>
                <a:gd name="connsiteY0" fmla="*/ 0 h 684735"/>
                <a:gd name="connsiteX1" fmla="*/ 3906296 w 3906297"/>
                <a:gd name="connsiteY1" fmla="*/ 684108 h 684735"/>
                <a:gd name="connsiteX2" fmla="*/ 0 w 3906297"/>
                <a:gd name="connsiteY2" fmla="*/ 684735 h 684735"/>
                <a:gd name="connsiteX0" fmla="*/ 3931744 w 3931744"/>
                <a:gd name="connsiteY0" fmla="*/ 0 h 684735"/>
                <a:gd name="connsiteX1" fmla="*/ 3906296 w 3931744"/>
                <a:gd name="connsiteY1" fmla="*/ 684108 h 684735"/>
                <a:gd name="connsiteX2" fmla="*/ 0 w 3931744"/>
                <a:gd name="connsiteY2" fmla="*/ 684735 h 684735"/>
                <a:gd name="connsiteX0" fmla="*/ 3917043 w 3917043"/>
                <a:gd name="connsiteY0" fmla="*/ 0 h 684735"/>
                <a:gd name="connsiteX1" fmla="*/ 3906296 w 3917043"/>
                <a:gd name="connsiteY1" fmla="*/ 684108 h 684735"/>
                <a:gd name="connsiteX2" fmla="*/ 0 w 3917043"/>
                <a:gd name="connsiteY2" fmla="*/ 684735 h 684735"/>
                <a:gd name="connsiteX0" fmla="*/ 3917043 w 3917043"/>
                <a:gd name="connsiteY0" fmla="*/ 0 h 684735"/>
                <a:gd name="connsiteX1" fmla="*/ 3906296 w 3917043"/>
                <a:gd name="connsiteY1" fmla="*/ 684108 h 684735"/>
                <a:gd name="connsiteX2" fmla="*/ 0 w 3917043"/>
                <a:gd name="connsiteY2" fmla="*/ 684735 h 684735"/>
              </a:gdLst>
              <a:ahLst/>
              <a:cxnLst>
                <a:cxn ang="0">
                  <a:pos x="connsiteX0" y="connsiteY0"/>
                </a:cxn>
                <a:cxn ang="0">
                  <a:pos x="connsiteX1" y="connsiteY1"/>
                </a:cxn>
                <a:cxn ang="0">
                  <a:pos x="connsiteX2" y="connsiteY2"/>
                </a:cxn>
              </a:cxnLst>
              <a:rect l="l" t="t" r="r" b="b"/>
              <a:pathLst>
                <a:path w="3917043" h="684735">
                  <a:moveTo>
                    <a:pt x="3917043" y="0"/>
                  </a:moveTo>
                  <a:cubicBezTo>
                    <a:pt x="3908575" y="42607"/>
                    <a:pt x="3903700" y="635438"/>
                    <a:pt x="3906296" y="684108"/>
                  </a:cubicBezTo>
                  <a:lnTo>
                    <a:pt x="0" y="684735"/>
                  </a:lnTo>
                </a:path>
              </a:pathLst>
            </a:custGeom>
            <a:noFill/>
            <a:ln w="28575">
              <a:solidFill>
                <a:srgbClr val="FFCDCD"/>
              </a:solidFill>
              <a:round/>
              <a:headEnd/>
              <a:tailEnd type="triangle" w="lg" len="lg"/>
            </a:ln>
            <a:effectLst>
              <a:outerShdw blurRad="88900" dist="889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25000"/>
                </a:lnSpc>
                <a:spcBef>
                  <a:spcPct val="50000"/>
                </a:spcBef>
                <a:spcAft>
                  <a:spcPct val="0"/>
                </a:spcAft>
                <a:buClr>
                  <a:schemeClr val="accent1"/>
                </a:buClr>
                <a:buSzPct val="50000"/>
                <a:buFont typeface="Wingdings" pitchFamily="2" charset="2"/>
                <a:buChar char="n"/>
                <a:tabLst/>
              </a:pPr>
              <a:endParaRPr kumimoji="0" lang="en-US" sz="2400" b="1" i="0" u="none" strike="noStrike" cap="none" normalizeH="0" baseline="30000" dirty="0">
                <a:ln>
                  <a:noFill/>
                </a:ln>
                <a:solidFill>
                  <a:schemeClr val="tx1"/>
                </a:solidFill>
                <a:effectLst/>
                <a:latin typeface="Arial Narrow" pitchFamily="34" charset="0"/>
              </a:endParaRPr>
            </a:p>
          </p:txBody>
        </p:sp>
        <p:sp>
          <p:nvSpPr>
            <p:cNvPr id="30" name="Freeform 65">
              <a:extLst>
                <a:ext uri="{FF2B5EF4-FFF2-40B4-BE49-F238E27FC236}">
                  <a16:creationId xmlns:a16="http://schemas.microsoft.com/office/drawing/2014/main" id="{30D5AF42-1B5C-4CB3-B840-17EEC55C1A86}"/>
                </a:ext>
              </a:extLst>
            </p:cNvPr>
            <p:cNvSpPr/>
            <p:nvPr/>
          </p:nvSpPr>
          <p:spPr>
            <a:xfrm flipH="1" flipV="1">
              <a:off x="6153516" y="3181481"/>
              <a:ext cx="1414764" cy="2194017"/>
            </a:xfrm>
            <a:custGeom>
              <a:avLst/>
              <a:gdLst>
                <a:gd name="connsiteX0" fmla="*/ 368359 w 368359"/>
                <a:gd name="connsiteY0" fmla="*/ 26007 h 940407"/>
                <a:gd name="connsiteX1" fmla="*/ 304859 w 368359"/>
                <a:gd name="connsiteY1" fmla="*/ 607 h 940407"/>
                <a:gd name="connsiteX2" fmla="*/ 139759 w 368359"/>
                <a:gd name="connsiteY2" fmla="*/ 102207 h 940407"/>
                <a:gd name="connsiteX3" fmla="*/ 101659 w 368359"/>
                <a:gd name="connsiteY3" fmla="*/ 191107 h 940407"/>
                <a:gd name="connsiteX4" fmla="*/ 76259 w 368359"/>
                <a:gd name="connsiteY4" fmla="*/ 229207 h 940407"/>
                <a:gd name="connsiteX5" fmla="*/ 25459 w 368359"/>
                <a:gd name="connsiteY5" fmla="*/ 343507 h 940407"/>
                <a:gd name="connsiteX6" fmla="*/ 59 w 368359"/>
                <a:gd name="connsiteY6" fmla="*/ 470507 h 940407"/>
                <a:gd name="connsiteX7" fmla="*/ 12759 w 368359"/>
                <a:gd name="connsiteY7" fmla="*/ 940407 h 940407"/>
                <a:gd name="connsiteX0" fmla="*/ 368359 w 368359"/>
                <a:gd name="connsiteY0" fmla="*/ 0 h 914400"/>
                <a:gd name="connsiteX1" fmla="*/ 139759 w 368359"/>
                <a:gd name="connsiteY1" fmla="*/ 76200 h 914400"/>
                <a:gd name="connsiteX2" fmla="*/ 101659 w 368359"/>
                <a:gd name="connsiteY2" fmla="*/ 165100 h 914400"/>
                <a:gd name="connsiteX3" fmla="*/ 76259 w 368359"/>
                <a:gd name="connsiteY3" fmla="*/ 203200 h 914400"/>
                <a:gd name="connsiteX4" fmla="*/ 25459 w 368359"/>
                <a:gd name="connsiteY4" fmla="*/ 317500 h 914400"/>
                <a:gd name="connsiteX5" fmla="*/ 59 w 368359"/>
                <a:gd name="connsiteY5" fmla="*/ 444500 h 914400"/>
                <a:gd name="connsiteX6" fmla="*/ 12759 w 368359"/>
                <a:gd name="connsiteY6" fmla="*/ 914400 h 914400"/>
                <a:gd name="connsiteX0" fmla="*/ 368359 w 368359"/>
                <a:gd name="connsiteY0" fmla="*/ 0 h 914400"/>
                <a:gd name="connsiteX1" fmla="*/ 101659 w 368359"/>
                <a:gd name="connsiteY1" fmla="*/ 165100 h 914400"/>
                <a:gd name="connsiteX2" fmla="*/ 76259 w 368359"/>
                <a:gd name="connsiteY2" fmla="*/ 203200 h 914400"/>
                <a:gd name="connsiteX3" fmla="*/ 25459 w 368359"/>
                <a:gd name="connsiteY3" fmla="*/ 317500 h 914400"/>
                <a:gd name="connsiteX4" fmla="*/ 59 w 368359"/>
                <a:gd name="connsiteY4" fmla="*/ 444500 h 914400"/>
                <a:gd name="connsiteX5" fmla="*/ 12759 w 368359"/>
                <a:gd name="connsiteY5"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71058 w 371058"/>
                <a:gd name="connsiteY0" fmla="*/ 0 h 914400"/>
                <a:gd name="connsiteX1" fmla="*/ 78958 w 371058"/>
                <a:gd name="connsiteY1" fmla="*/ 203200 h 914400"/>
                <a:gd name="connsiteX2" fmla="*/ 2758 w 371058"/>
                <a:gd name="connsiteY2" fmla="*/ 444500 h 914400"/>
                <a:gd name="connsiteX3" fmla="*/ 15458 w 371058"/>
                <a:gd name="connsiteY3"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437458"/>
                <a:gd name="connsiteY0" fmla="*/ 0 h 914400"/>
                <a:gd name="connsiteX1" fmla="*/ 437357 w 437458"/>
                <a:gd name="connsiteY1" fmla="*/ 505619 h 914400"/>
                <a:gd name="connsiteX2" fmla="*/ 0 w 437458"/>
                <a:gd name="connsiteY2" fmla="*/ 914400 h 914400"/>
                <a:gd name="connsiteX0" fmla="*/ 355600 w 437512"/>
                <a:gd name="connsiteY0" fmla="*/ 0 h 914400"/>
                <a:gd name="connsiteX1" fmla="*/ 437357 w 437512"/>
                <a:gd name="connsiteY1" fmla="*/ 505619 h 914400"/>
                <a:gd name="connsiteX2" fmla="*/ 0 w 437512"/>
                <a:gd name="connsiteY2" fmla="*/ 914400 h 914400"/>
                <a:gd name="connsiteX0" fmla="*/ 355600 w 437512"/>
                <a:gd name="connsiteY0" fmla="*/ 0 h 914433"/>
                <a:gd name="connsiteX1" fmla="*/ 437357 w 437512"/>
                <a:gd name="connsiteY1" fmla="*/ 505619 h 914433"/>
                <a:gd name="connsiteX2" fmla="*/ 0 w 437512"/>
                <a:gd name="connsiteY2" fmla="*/ 914400 h 914433"/>
                <a:gd name="connsiteX0" fmla="*/ 751681 w 751681"/>
                <a:gd name="connsiteY0" fmla="*/ 0 h 914458"/>
                <a:gd name="connsiteX1" fmla="*/ 0 w 751681"/>
                <a:gd name="connsiteY1" fmla="*/ 679450 h 914458"/>
                <a:gd name="connsiteX2" fmla="*/ 396081 w 751681"/>
                <a:gd name="connsiteY2" fmla="*/ 914400 h 914458"/>
                <a:gd name="connsiteX0" fmla="*/ 654050 w 654050"/>
                <a:gd name="connsiteY0" fmla="*/ 0 h 914415"/>
                <a:gd name="connsiteX1" fmla="*/ 0 w 654050"/>
                <a:gd name="connsiteY1" fmla="*/ 15081 h 914415"/>
                <a:gd name="connsiteX2" fmla="*/ 298450 w 654050"/>
                <a:gd name="connsiteY2" fmla="*/ 914400 h 914415"/>
                <a:gd name="connsiteX0" fmla="*/ 368300 w 368300"/>
                <a:gd name="connsiteY0" fmla="*/ 0 h 914427"/>
                <a:gd name="connsiteX1" fmla="*/ 0 w 368300"/>
                <a:gd name="connsiteY1" fmla="*/ 417512 h 914427"/>
                <a:gd name="connsiteX2" fmla="*/ 12700 w 368300"/>
                <a:gd name="connsiteY2" fmla="*/ 914400 h 914427"/>
                <a:gd name="connsiteX0" fmla="*/ 355600 w 580294"/>
                <a:gd name="connsiteY0" fmla="*/ 0 h 914434"/>
                <a:gd name="connsiteX1" fmla="*/ 580231 w 580294"/>
                <a:gd name="connsiteY1" fmla="*/ 524668 h 914434"/>
                <a:gd name="connsiteX2" fmla="*/ 0 w 580294"/>
                <a:gd name="connsiteY2" fmla="*/ 914400 h 914434"/>
                <a:gd name="connsiteX0" fmla="*/ 368300 w 368300"/>
                <a:gd name="connsiteY0" fmla="*/ 0 h 914427"/>
                <a:gd name="connsiteX1" fmla="*/ 0 w 368300"/>
                <a:gd name="connsiteY1" fmla="*/ 417512 h 914427"/>
                <a:gd name="connsiteX2" fmla="*/ 12700 w 368300"/>
                <a:gd name="connsiteY2" fmla="*/ 914400 h 914427"/>
                <a:gd name="connsiteX0" fmla="*/ 355600 w 577913"/>
                <a:gd name="connsiteY0" fmla="*/ 0 h 914434"/>
                <a:gd name="connsiteX1" fmla="*/ 577850 w 577913"/>
                <a:gd name="connsiteY1" fmla="*/ 524669 h 914434"/>
                <a:gd name="connsiteX2" fmla="*/ 0 w 577913"/>
                <a:gd name="connsiteY2" fmla="*/ 914400 h 914434"/>
                <a:gd name="connsiteX0" fmla="*/ 355600 w 355600"/>
                <a:gd name="connsiteY0" fmla="*/ 0 h 914428"/>
                <a:gd name="connsiteX1" fmla="*/ 113506 w 355600"/>
                <a:gd name="connsiteY1" fmla="*/ 438944 h 914428"/>
                <a:gd name="connsiteX2" fmla="*/ 0 w 355600"/>
                <a:gd name="connsiteY2" fmla="*/ 914400 h 914428"/>
                <a:gd name="connsiteX0" fmla="*/ 355600 w 582674"/>
                <a:gd name="connsiteY0" fmla="*/ 0 h 914435"/>
                <a:gd name="connsiteX1" fmla="*/ 582612 w 582674"/>
                <a:gd name="connsiteY1" fmla="*/ 527050 h 914435"/>
                <a:gd name="connsiteX2" fmla="*/ 0 w 582674"/>
                <a:gd name="connsiteY2" fmla="*/ 914400 h 914435"/>
                <a:gd name="connsiteX0" fmla="*/ 3541095 w 3768169"/>
                <a:gd name="connsiteY0" fmla="*/ 0 h 864291"/>
                <a:gd name="connsiteX1" fmla="*/ 3768107 w 3768169"/>
                <a:gd name="connsiteY1" fmla="*/ 527050 h 864291"/>
                <a:gd name="connsiteX2" fmla="*/ 2 w 3768169"/>
                <a:gd name="connsiteY2" fmla="*/ 864251 h 864291"/>
                <a:gd name="connsiteX0" fmla="*/ 3541091 w 3798741"/>
                <a:gd name="connsiteY0" fmla="*/ 0 h 864312"/>
                <a:gd name="connsiteX1" fmla="*/ 3798687 w 3798741"/>
                <a:gd name="connsiteY1" fmla="*/ 645441 h 864312"/>
                <a:gd name="connsiteX2" fmla="*/ -2 w 3798741"/>
                <a:gd name="connsiteY2" fmla="*/ 864251 h 864312"/>
                <a:gd name="connsiteX0" fmla="*/ 3800163 w 3800163"/>
                <a:gd name="connsiteY0" fmla="*/ 0 h 894905"/>
                <a:gd name="connsiteX1" fmla="*/ 3798691 w 3800163"/>
                <a:gd name="connsiteY1" fmla="*/ 676033 h 894905"/>
                <a:gd name="connsiteX2" fmla="*/ 2 w 3800163"/>
                <a:gd name="connsiteY2" fmla="*/ 894843 h 894905"/>
                <a:gd name="connsiteX0" fmla="*/ 3911189 w 3911189"/>
                <a:gd name="connsiteY0" fmla="*/ 0 h 681726"/>
                <a:gd name="connsiteX1" fmla="*/ 3909717 w 3911189"/>
                <a:gd name="connsiteY1" fmla="*/ 676033 h 681726"/>
                <a:gd name="connsiteX2" fmla="*/ 0 w 3911189"/>
                <a:gd name="connsiteY2" fmla="*/ 673900 h 681726"/>
                <a:gd name="connsiteX0" fmla="*/ 3911189 w 3911189"/>
                <a:gd name="connsiteY0" fmla="*/ 0 h 673943"/>
                <a:gd name="connsiteX1" fmla="*/ 3567376 w 3911189"/>
                <a:gd name="connsiteY1" fmla="*/ 363313 h 673943"/>
                <a:gd name="connsiteX2" fmla="*/ 0 w 3911189"/>
                <a:gd name="connsiteY2" fmla="*/ 673900 h 673943"/>
                <a:gd name="connsiteX0" fmla="*/ 3911189 w 3911189"/>
                <a:gd name="connsiteY0" fmla="*/ 0 h 679463"/>
                <a:gd name="connsiteX1" fmla="*/ 3909716 w 3911189"/>
                <a:gd name="connsiteY1" fmla="*/ 672634 h 679463"/>
                <a:gd name="connsiteX2" fmla="*/ 0 w 3911189"/>
                <a:gd name="connsiteY2" fmla="*/ 673900 h 679463"/>
                <a:gd name="connsiteX0" fmla="*/ 3911189 w 3911189"/>
                <a:gd name="connsiteY0" fmla="*/ 0 h 679463"/>
                <a:gd name="connsiteX1" fmla="*/ 3909716 w 3911189"/>
                <a:gd name="connsiteY1" fmla="*/ 672634 h 679463"/>
                <a:gd name="connsiteX2" fmla="*/ 0 w 3911189"/>
                <a:gd name="connsiteY2" fmla="*/ 673900 h 679463"/>
                <a:gd name="connsiteX0" fmla="*/ 3911189 w 3911189"/>
                <a:gd name="connsiteY0" fmla="*/ 0 h 679463"/>
                <a:gd name="connsiteX1" fmla="*/ 3909716 w 3911189"/>
                <a:gd name="connsiteY1" fmla="*/ 672634 h 679463"/>
                <a:gd name="connsiteX2" fmla="*/ 0 w 3911189"/>
                <a:gd name="connsiteY2" fmla="*/ 673900 h 679463"/>
                <a:gd name="connsiteX0" fmla="*/ 3911189 w 3912331"/>
                <a:gd name="connsiteY0" fmla="*/ 0 h 673900"/>
                <a:gd name="connsiteX1" fmla="*/ 3909716 w 3912331"/>
                <a:gd name="connsiteY1" fmla="*/ 672634 h 673900"/>
                <a:gd name="connsiteX2" fmla="*/ 0 w 3912331"/>
                <a:gd name="connsiteY2" fmla="*/ 673900 h 673900"/>
                <a:gd name="connsiteX0" fmla="*/ 3911189 w 3912331"/>
                <a:gd name="connsiteY0" fmla="*/ 0 h 673900"/>
                <a:gd name="connsiteX1" fmla="*/ 3909716 w 3912331"/>
                <a:gd name="connsiteY1" fmla="*/ 672634 h 673900"/>
                <a:gd name="connsiteX2" fmla="*/ 0 w 3912331"/>
                <a:gd name="connsiteY2" fmla="*/ 673900 h 673900"/>
              </a:gdLst>
              <a:ahLst/>
              <a:cxnLst>
                <a:cxn ang="0">
                  <a:pos x="connsiteX0" y="connsiteY0"/>
                </a:cxn>
                <a:cxn ang="0">
                  <a:pos x="connsiteX1" y="connsiteY1"/>
                </a:cxn>
                <a:cxn ang="0">
                  <a:pos x="connsiteX2" y="connsiteY2"/>
                </a:cxn>
              </a:cxnLst>
              <a:rect l="l" t="t" r="r" b="b"/>
              <a:pathLst>
                <a:path w="3912331" h="673900">
                  <a:moveTo>
                    <a:pt x="3911189" y="0"/>
                  </a:moveTo>
                  <a:cubicBezTo>
                    <a:pt x="3902722" y="4233"/>
                    <a:pt x="3918157" y="672621"/>
                    <a:pt x="3909716" y="672634"/>
                  </a:cubicBezTo>
                  <a:lnTo>
                    <a:pt x="0" y="673900"/>
                  </a:lnTo>
                </a:path>
              </a:pathLst>
            </a:custGeom>
            <a:noFill/>
            <a:ln w="28575">
              <a:solidFill>
                <a:srgbClr val="FF0000"/>
              </a:solidFill>
              <a:round/>
              <a:headEnd/>
              <a:tailEnd type="triangle" w="lg" len="lg"/>
            </a:ln>
            <a:effectLst>
              <a:prstShdw prst="shdw17" dist="17961" dir="2700000">
                <a:srgbClr val="FF0000">
                  <a:gamma/>
                  <a:shade val="60000"/>
                  <a:invGamma/>
                </a:srgb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25000"/>
                </a:lnSpc>
                <a:spcBef>
                  <a:spcPct val="50000"/>
                </a:spcBef>
                <a:spcAft>
                  <a:spcPct val="0"/>
                </a:spcAft>
                <a:buClr>
                  <a:schemeClr val="accent1"/>
                </a:buClr>
                <a:buSzPct val="50000"/>
                <a:buFont typeface="Wingdings" pitchFamily="2" charset="2"/>
                <a:buChar char="n"/>
                <a:tabLst/>
              </a:pPr>
              <a:endParaRPr kumimoji="0" lang="en-US" sz="2400" b="1" i="0" u="none" strike="noStrike" cap="none" normalizeH="0" baseline="30000" dirty="0">
                <a:ln>
                  <a:noFill/>
                </a:ln>
                <a:solidFill>
                  <a:schemeClr val="tx1"/>
                </a:solidFill>
                <a:effectLst/>
                <a:latin typeface="Arial Narrow" pitchFamily="34" charset="0"/>
              </a:endParaRPr>
            </a:p>
          </p:txBody>
        </p:sp>
      </p:grpSp>
      <p:sp>
        <p:nvSpPr>
          <p:cNvPr id="31" name="AutoShape 6">
            <a:extLst>
              <a:ext uri="{FF2B5EF4-FFF2-40B4-BE49-F238E27FC236}">
                <a16:creationId xmlns:a16="http://schemas.microsoft.com/office/drawing/2014/main" id="{AC3AC90A-FD11-489F-886E-0B9176C076DD}"/>
              </a:ext>
            </a:extLst>
          </p:cNvPr>
          <p:cNvSpPr>
            <a:spLocks noChangeArrowheads="1"/>
          </p:cNvSpPr>
          <p:nvPr/>
        </p:nvSpPr>
        <p:spPr bwMode="gray">
          <a:xfrm>
            <a:off x="6324600" y="4275498"/>
            <a:ext cx="2561579" cy="336262"/>
          </a:xfrm>
          <a:prstGeom prst="roundRect">
            <a:avLst>
              <a:gd name="adj" fmla="val 17226"/>
            </a:avLst>
          </a:prstGeom>
          <a:solidFill>
            <a:srgbClr val="FFFFCC"/>
          </a:solidFill>
          <a:ln w="9525">
            <a:solidFill>
              <a:srgbClr val="FFFFFF">
                <a:lumMod val="75000"/>
              </a:srgbClr>
            </a:solidFill>
            <a:round/>
            <a:headEnd/>
            <a:tailEnd/>
          </a:ln>
          <a:effectLst>
            <a:outerShdw blurRad="127000" dist="12700" dir="2700000" sy="-23000" kx="-800400" algn="bl" rotWithShape="0">
              <a:prstClr val="black">
                <a:alpha val="20000"/>
              </a:prstClr>
            </a:outerShdw>
          </a:effectLst>
          <a:scene3d>
            <a:camera prst="orthographicFront"/>
            <a:lightRig rig="threePt" dir="t"/>
          </a:scene3d>
          <a:sp3d>
            <a:bevelT/>
          </a:sp3d>
        </p:spPr>
        <p:txBody>
          <a:bodyPr wrap="square" tIns="45720" bIns="9144" anchor="ctr" anchorCtr="0">
            <a:spAutoFit/>
          </a:bodyPr>
          <a:lstStyle/>
          <a:p>
            <a:pPr marL="0" marR="0" lvl="0" indent="0" algn="l" defTabSz="914400" eaLnBrk="1" fontAlgn="auto" latinLnBrk="0" hangingPunct="1">
              <a:lnSpc>
                <a:spcPct val="85000"/>
              </a:lnSpc>
              <a:spcBef>
                <a:spcPts val="0"/>
              </a:spcBef>
              <a:spcAft>
                <a:spcPts val="0"/>
              </a:spcAft>
              <a:buClrTx/>
              <a:buSzTx/>
              <a:buFontTx/>
              <a:buNone/>
              <a:tabLst/>
              <a:defRPr/>
            </a:pPr>
            <a:r>
              <a:rPr kumimoji="0" lang="en-US" sz="1900" b="0" i="0" u="none" strike="noStrike" kern="0" cap="none" spc="0" normalizeH="0" baseline="0" noProof="0" dirty="0">
                <a:ln>
                  <a:noFill/>
                </a:ln>
                <a:solidFill>
                  <a:srgbClr val="00589A"/>
                </a:solidFill>
                <a:effectLst/>
                <a:uLnTx/>
                <a:uFillTx/>
                <a:latin typeface="Arial" charset="0"/>
              </a:rPr>
              <a:t>Archive Settings</a:t>
            </a:r>
          </a:p>
        </p:txBody>
      </p:sp>
      <p:grpSp>
        <p:nvGrpSpPr>
          <p:cNvPr id="32" name="Group 31">
            <a:extLst>
              <a:ext uri="{FF2B5EF4-FFF2-40B4-BE49-F238E27FC236}">
                <a16:creationId xmlns:a16="http://schemas.microsoft.com/office/drawing/2014/main" id="{BF6AF16B-6B99-4A9E-9C7C-049B492867C4}"/>
              </a:ext>
            </a:extLst>
          </p:cNvPr>
          <p:cNvGrpSpPr/>
          <p:nvPr/>
        </p:nvGrpSpPr>
        <p:grpSpPr>
          <a:xfrm flipH="1" flipV="1">
            <a:off x="5714999" y="5169958"/>
            <a:ext cx="1295399" cy="168282"/>
            <a:chOff x="6133525" y="3157282"/>
            <a:chExt cx="1434755" cy="2229292"/>
          </a:xfrm>
        </p:grpSpPr>
        <p:sp>
          <p:nvSpPr>
            <p:cNvPr id="33" name="Freeform 64">
              <a:extLst>
                <a:ext uri="{FF2B5EF4-FFF2-40B4-BE49-F238E27FC236}">
                  <a16:creationId xmlns:a16="http://schemas.microsoft.com/office/drawing/2014/main" id="{F0E2C6E0-DCFE-45C5-95A2-E964B9ECA5A0}"/>
                </a:ext>
              </a:extLst>
            </p:cNvPr>
            <p:cNvSpPr/>
            <p:nvPr/>
          </p:nvSpPr>
          <p:spPr>
            <a:xfrm flipH="1" flipV="1">
              <a:off x="6133525" y="3157282"/>
              <a:ext cx="1416473" cy="2229292"/>
            </a:xfrm>
            <a:custGeom>
              <a:avLst/>
              <a:gdLst>
                <a:gd name="connsiteX0" fmla="*/ 368359 w 368359"/>
                <a:gd name="connsiteY0" fmla="*/ 26007 h 940407"/>
                <a:gd name="connsiteX1" fmla="*/ 304859 w 368359"/>
                <a:gd name="connsiteY1" fmla="*/ 607 h 940407"/>
                <a:gd name="connsiteX2" fmla="*/ 139759 w 368359"/>
                <a:gd name="connsiteY2" fmla="*/ 102207 h 940407"/>
                <a:gd name="connsiteX3" fmla="*/ 101659 w 368359"/>
                <a:gd name="connsiteY3" fmla="*/ 191107 h 940407"/>
                <a:gd name="connsiteX4" fmla="*/ 76259 w 368359"/>
                <a:gd name="connsiteY4" fmla="*/ 229207 h 940407"/>
                <a:gd name="connsiteX5" fmla="*/ 25459 w 368359"/>
                <a:gd name="connsiteY5" fmla="*/ 343507 h 940407"/>
                <a:gd name="connsiteX6" fmla="*/ 59 w 368359"/>
                <a:gd name="connsiteY6" fmla="*/ 470507 h 940407"/>
                <a:gd name="connsiteX7" fmla="*/ 12759 w 368359"/>
                <a:gd name="connsiteY7" fmla="*/ 940407 h 940407"/>
                <a:gd name="connsiteX0" fmla="*/ 368359 w 368359"/>
                <a:gd name="connsiteY0" fmla="*/ 0 h 914400"/>
                <a:gd name="connsiteX1" fmla="*/ 139759 w 368359"/>
                <a:gd name="connsiteY1" fmla="*/ 76200 h 914400"/>
                <a:gd name="connsiteX2" fmla="*/ 101659 w 368359"/>
                <a:gd name="connsiteY2" fmla="*/ 165100 h 914400"/>
                <a:gd name="connsiteX3" fmla="*/ 76259 w 368359"/>
                <a:gd name="connsiteY3" fmla="*/ 203200 h 914400"/>
                <a:gd name="connsiteX4" fmla="*/ 25459 w 368359"/>
                <a:gd name="connsiteY4" fmla="*/ 317500 h 914400"/>
                <a:gd name="connsiteX5" fmla="*/ 59 w 368359"/>
                <a:gd name="connsiteY5" fmla="*/ 444500 h 914400"/>
                <a:gd name="connsiteX6" fmla="*/ 12759 w 368359"/>
                <a:gd name="connsiteY6" fmla="*/ 914400 h 914400"/>
                <a:gd name="connsiteX0" fmla="*/ 368359 w 368359"/>
                <a:gd name="connsiteY0" fmla="*/ 0 h 914400"/>
                <a:gd name="connsiteX1" fmla="*/ 101659 w 368359"/>
                <a:gd name="connsiteY1" fmla="*/ 165100 h 914400"/>
                <a:gd name="connsiteX2" fmla="*/ 76259 w 368359"/>
                <a:gd name="connsiteY2" fmla="*/ 203200 h 914400"/>
                <a:gd name="connsiteX3" fmla="*/ 25459 w 368359"/>
                <a:gd name="connsiteY3" fmla="*/ 317500 h 914400"/>
                <a:gd name="connsiteX4" fmla="*/ 59 w 368359"/>
                <a:gd name="connsiteY4" fmla="*/ 444500 h 914400"/>
                <a:gd name="connsiteX5" fmla="*/ 12759 w 368359"/>
                <a:gd name="connsiteY5"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71058 w 371058"/>
                <a:gd name="connsiteY0" fmla="*/ 0 h 914400"/>
                <a:gd name="connsiteX1" fmla="*/ 78958 w 371058"/>
                <a:gd name="connsiteY1" fmla="*/ 203200 h 914400"/>
                <a:gd name="connsiteX2" fmla="*/ 2758 w 371058"/>
                <a:gd name="connsiteY2" fmla="*/ 444500 h 914400"/>
                <a:gd name="connsiteX3" fmla="*/ 15458 w 371058"/>
                <a:gd name="connsiteY3"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437458"/>
                <a:gd name="connsiteY0" fmla="*/ 0 h 914400"/>
                <a:gd name="connsiteX1" fmla="*/ 437357 w 437458"/>
                <a:gd name="connsiteY1" fmla="*/ 505619 h 914400"/>
                <a:gd name="connsiteX2" fmla="*/ 0 w 437458"/>
                <a:gd name="connsiteY2" fmla="*/ 914400 h 914400"/>
                <a:gd name="connsiteX0" fmla="*/ 355600 w 437512"/>
                <a:gd name="connsiteY0" fmla="*/ 0 h 914400"/>
                <a:gd name="connsiteX1" fmla="*/ 437357 w 437512"/>
                <a:gd name="connsiteY1" fmla="*/ 505619 h 914400"/>
                <a:gd name="connsiteX2" fmla="*/ 0 w 437512"/>
                <a:gd name="connsiteY2" fmla="*/ 914400 h 914400"/>
                <a:gd name="connsiteX0" fmla="*/ 355600 w 437512"/>
                <a:gd name="connsiteY0" fmla="*/ 0 h 914433"/>
                <a:gd name="connsiteX1" fmla="*/ 437357 w 437512"/>
                <a:gd name="connsiteY1" fmla="*/ 505619 h 914433"/>
                <a:gd name="connsiteX2" fmla="*/ 0 w 437512"/>
                <a:gd name="connsiteY2" fmla="*/ 914400 h 914433"/>
                <a:gd name="connsiteX0" fmla="*/ 751681 w 751681"/>
                <a:gd name="connsiteY0" fmla="*/ 0 h 914458"/>
                <a:gd name="connsiteX1" fmla="*/ 0 w 751681"/>
                <a:gd name="connsiteY1" fmla="*/ 679450 h 914458"/>
                <a:gd name="connsiteX2" fmla="*/ 396081 w 751681"/>
                <a:gd name="connsiteY2" fmla="*/ 914400 h 914458"/>
                <a:gd name="connsiteX0" fmla="*/ 654050 w 654050"/>
                <a:gd name="connsiteY0" fmla="*/ 0 h 914415"/>
                <a:gd name="connsiteX1" fmla="*/ 0 w 654050"/>
                <a:gd name="connsiteY1" fmla="*/ 15081 h 914415"/>
                <a:gd name="connsiteX2" fmla="*/ 298450 w 654050"/>
                <a:gd name="connsiteY2" fmla="*/ 914400 h 914415"/>
                <a:gd name="connsiteX0" fmla="*/ 368300 w 368300"/>
                <a:gd name="connsiteY0" fmla="*/ 0 h 914427"/>
                <a:gd name="connsiteX1" fmla="*/ 0 w 368300"/>
                <a:gd name="connsiteY1" fmla="*/ 417512 h 914427"/>
                <a:gd name="connsiteX2" fmla="*/ 12700 w 368300"/>
                <a:gd name="connsiteY2" fmla="*/ 914400 h 914427"/>
                <a:gd name="connsiteX0" fmla="*/ 355600 w 585054"/>
                <a:gd name="connsiteY0" fmla="*/ 0 h 914434"/>
                <a:gd name="connsiteX1" fmla="*/ 584993 w 585054"/>
                <a:gd name="connsiteY1" fmla="*/ 524668 h 914434"/>
                <a:gd name="connsiteX2" fmla="*/ 0 w 585054"/>
                <a:gd name="connsiteY2" fmla="*/ 914400 h 914434"/>
                <a:gd name="connsiteX0" fmla="*/ 3456065 w 3685519"/>
                <a:gd name="connsiteY0" fmla="*/ 0 h 859213"/>
                <a:gd name="connsiteX1" fmla="*/ 3685458 w 3685519"/>
                <a:gd name="connsiteY1" fmla="*/ 524668 h 859213"/>
                <a:gd name="connsiteX2" fmla="*/ 1 w 3685519"/>
                <a:gd name="connsiteY2" fmla="*/ 859173 h 859213"/>
                <a:gd name="connsiteX0" fmla="*/ 3456065 w 3691390"/>
                <a:gd name="connsiteY0" fmla="*/ 0 h 859234"/>
                <a:gd name="connsiteX1" fmla="*/ 3691330 w 3691390"/>
                <a:gd name="connsiteY1" fmla="*/ 636522 h 859234"/>
                <a:gd name="connsiteX2" fmla="*/ 1 w 3691390"/>
                <a:gd name="connsiteY2" fmla="*/ 859173 h 859234"/>
                <a:gd name="connsiteX0" fmla="*/ 4316543 w 4316543"/>
                <a:gd name="connsiteY0" fmla="*/ 0 h 835440"/>
                <a:gd name="connsiteX1" fmla="*/ 3691330 w 4316543"/>
                <a:gd name="connsiteY1" fmla="*/ 612728 h 835440"/>
                <a:gd name="connsiteX2" fmla="*/ 1 w 4316543"/>
                <a:gd name="connsiteY2" fmla="*/ 835379 h 835440"/>
                <a:gd name="connsiteX0" fmla="*/ 3715135 w 3715135"/>
                <a:gd name="connsiteY0" fmla="*/ 0 h 893225"/>
                <a:gd name="connsiteX1" fmla="*/ 3691330 w 3715135"/>
                <a:gd name="connsiteY1" fmla="*/ 670513 h 893225"/>
                <a:gd name="connsiteX2" fmla="*/ 1 w 3715135"/>
                <a:gd name="connsiteY2" fmla="*/ 893164 h 893225"/>
                <a:gd name="connsiteX0" fmla="*/ 3863174 w 3863174"/>
                <a:gd name="connsiteY0" fmla="*/ 0 h 679156"/>
                <a:gd name="connsiteX1" fmla="*/ 3839369 w 3863174"/>
                <a:gd name="connsiteY1" fmla="*/ 670513 h 679156"/>
                <a:gd name="connsiteX2" fmla="*/ 0 w 3863174"/>
                <a:gd name="connsiteY2" fmla="*/ 675619 h 679156"/>
                <a:gd name="connsiteX0" fmla="*/ 3807657 w 3807657"/>
                <a:gd name="connsiteY0" fmla="*/ 0 h 684018"/>
                <a:gd name="connsiteX1" fmla="*/ 3783852 w 3807657"/>
                <a:gd name="connsiteY1" fmla="*/ 670513 h 684018"/>
                <a:gd name="connsiteX2" fmla="*/ 0 w 3807657"/>
                <a:gd name="connsiteY2" fmla="*/ 682418 h 684018"/>
                <a:gd name="connsiteX0" fmla="*/ 3853922 w 3853922"/>
                <a:gd name="connsiteY0" fmla="*/ 0 h 686997"/>
                <a:gd name="connsiteX1" fmla="*/ 3830117 w 3853922"/>
                <a:gd name="connsiteY1" fmla="*/ 670513 h 686997"/>
                <a:gd name="connsiteX2" fmla="*/ 0 w 3853922"/>
                <a:gd name="connsiteY2" fmla="*/ 685818 h 686997"/>
                <a:gd name="connsiteX0" fmla="*/ 3890932 w 3890932"/>
                <a:gd name="connsiteY0" fmla="*/ 0 h 686997"/>
                <a:gd name="connsiteX1" fmla="*/ 3867127 w 3890932"/>
                <a:gd name="connsiteY1" fmla="*/ 670513 h 686997"/>
                <a:gd name="connsiteX2" fmla="*/ 0 w 3890932"/>
                <a:gd name="connsiteY2" fmla="*/ 685818 h 686997"/>
                <a:gd name="connsiteX0" fmla="*/ 3946445 w 3946445"/>
                <a:gd name="connsiteY0" fmla="*/ 0 h 681344"/>
                <a:gd name="connsiteX1" fmla="*/ 3922640 w 3946445"/>
                <a:gd name="connsiteY1" fmla="*/ 670513 h 681344"/>
                <a:gd name="connsiteX2" fmla="*/ 0 w 3946445"/>
                <a:gd name="connsiteY2" fmla="*/ 679019 h 681344"/>
                <a:gd name="connsiteX0" fmla="*/ 3946445 w 4015343"/>
                <a:gd name="connsiteY0" fmla="*/ 0 h 959797"/>
                <a:gd name="connsiteX1" fmla="*/ 4015165 w 4015343"/>
                <a:gd name="connsiteY1" fmla="*/ 959438 h 959797"/>
                <a:gd name="connsiteX2" fmla="*/ 0 w 4015343"/>
                <a:gd name="connsiteY2" fmla="*/ 679019 h 959797"/>
                <a:gd name="connsiteX0" fmla="*/ 3946445 w 3951173"/>
                <a:gd name="connsiteY0" fmla="*/ 0 h 689060"/>
                <a:gd name="connsiteX1" fmla="*/ 3950400 w 3951173"/>
                <a:gd name="connsiteY1" fmla="*/ 684108 h 689060"/>
                <a:gd name="connsiteX2" fmla="*/ 0 w 3951173"/>
                <a:gd name="connsiteY2" fmla="*/ 679019 h 689060"/>
                <a:gd name="connsiteX0" fmla="*/ 3946445 w 3951173"/>
                <a:gd name="connsiteY0" fmla="*/ 0 h 684108"/>
                <a:gd name="connsiteX1" fmla="*/ 3950400 w 3951173"/>
                <a:gd name="connsiteY1" fmla="*/ 684108 h 684108"/>
                <a:gd name="connsiteX2" fmla="*/ 0 w 3951173"/>
                <a:gd name="connsiteY2" fmla="*/ 679019 h 684108"/>
                <a:gd name="connsiteX0" fmla="*/ 3946445 w 3951173"/>
                <a:gd name="connsiteY0" fmla="*/ 0 h 684108"/>
                <a:gd name="connsiteX1" fmla="*/ 3950400 w 3951173"/>
                <a:gd name="connsiteY1" fmla="*/ 684108 h 684108"/>
                <a:gd name="connsiteX2" fmla="*/ 0 w 3951173"/>
                <a:gd name="connsiteY2" fmla="*/ 679019 h 684108"/>
                <a:gd name="connsiteX0" fmla="*/ 3946445 w 3952453"/>
                <a:gd name="connsiteY0" fmla="*/ 0 h 684108"/>
                <a:gd name="connsiteX1" fmla="*/ 3950400 w 3952453"/>
                <a:gd name="connsiteY1" fmla="*/ 684108 h 684108"/>
                <a:gd name="connsiteX2" fmla="*/ 0 w 3952453"/>
                <a:gd name="connsiteY2" fmla="*/ 679019 h 684108"/>
                <a:gd name="connsiteX0" fmla="*/ 3946445 w 3952450"/>
                <a:gd name="connsiteY0" fmla="*/ 0 h 704227"/>
                <a:gd name="connsiteX1" fmla="*/ 3950400 w 3952450"/>
                <a:gd name="connsiteY1" fmla="*/ 684108 h 704227"/>
                <a:gd name="connsiteX2" fmla="*/ 0 w 3952450"/>
                <a:gd name="connsiteY2" fmla="*/ 679019 h 704227"/>
                <a:gd name="connsiteX0" fmla="*/ 3946445 w 3952453"/>
                <a:gd name="connsiteY0" fmla="*/ 0 h 684108"/>
                <a:gd name="connsiteX1" fmla="*/ 3950400 w 3952453"/>
                <a:gd name="connsiteY1" fmla="*/ 684108 h 684108"/>
                <a:gd name="connsiteX2" fmla="*/ 0 w 3952453"/>
                <a:gd name="connsiteY2" fmla="*/ 679019 h 684108"/>
                <a:gd name="connsiteX0" fmla="*/ 3946445 w 3952453"/>
                <a:gd name="connsiteY0" fmla="*/ 0 h 684108"/>
                <a:gd name="connsiteX1" fmla="*/ 3950400 w 3952453"/>
                <a:gd name="connsiteY1" fmla="*/ 684108 h 684108"/>
                <a:gd name="connsiteX2" fmla="*/ 0 w 3952453"/>
                <a:gd name="connsiteY2" fmla="*/ 679019 h 684108"/>
                <a:gd name="connsiteX0" fmla="*/ 3946445 w 3952453"/>
                <a:gd name="connsiteY0" fmla="*/ 0 h 684108"/>
                <a:gd name="connsiteX1" fmla="*/ 3950400 w 3952453"/>
                <a:gd name="connsiteY1" fmla="*/ 684108 h 684108"/>
                <a:gd name="connsiteX2" fmla="*/ 0 w 3952453"/>
                <a:gd name="connsiteY2" fmla="*/ 679019 h 684108"/>
                <a:gd name="connsiteX0" fmla="*/ 3909691 w 4200369"/>
                <a:gd name="connsiteY0" fmla="*/ 0 h 733481"/>
                <a:gd name="connsiteX1" fmla="*/ 3913646 w 4200369"/>
                <a:gd name="connsiteY1" fmla="*/ 684108 h 733481"/>
                <a:gd name="connsiteX2" fmla="*/ 0 w 4200369"/>
                <a:gd name="connsiteY2" fmla="*/ 679019 h 733481"/>
                <a:gd name="connsiteX0" fmla="*/ 3909691 w 4200369"/>
                <a:gd name="connsiteY0" fmla="*/ 0 h 733481"/>
                <a:gd name="connsiteX1" fmla="*/ 3913646 w 4200369"/>
                <a:gd name="connsiteY1" fmla="*/ 684108 h 733481"/>
                <a:gd name="connsiteX2" fmla="*/ 0 w 4200369"/>
                <a:gd name="connsiteY2" fmla="*/ 679019 h 733481"/>
                <a:gd name="connsiteX0" fmla="*/ 3909691 w 4200369"/>
                <a:gd name="connsiteY0" fmla="*/ 0 h 684108"/>
                <a:gd name="connsiteX1" fmla="*/ 3913646 w 4200369"/>
                <a:gd name="connsiteY1" fmla="*/ 684108 h 684108"/>
                <a:gd name="connsiteX2" fmla="*/ 0 w 4200369"/>
                <a:gd name="connsiteY2" fmla="*/ 679019 h 684108"/>
                <a:gd name="connsiteX0" fmla="*/ 3909691 w 3913647"/>
                <a:gd name="connsiteY0" fmla="*/ 0 h 684108"/>
                <a:gd name="connsiteX1" fmla="*/ 3913646 w 3913647"/>
                <a:gd name="connsiteY1" fmla="*/ 684108 h 684108"/>
                <a:gd name="connsiteX2" fmla="*/ 0 w 3913647"/>
                <a:gd name="connsiteY2" fmla="*/ 679019 h 684108"/>
                <a:gd name="connsiteX0" fmla="*/ 3909691 w 3913647"/>
                <a:gd name="connsiteY0" fmla="*/ 0 h 684108"/>
                <a:gd name="connsiteX1" fmla="*/ 3913646 w 3913647"/>
                <a:gd name="connsiteY1" fmla="*/ 684108 h 684108"/>
                <a:gd name="connsiteX2" fmla="*/ 0 w 3913647"/>
                <a:gd name="connsiteY2" fmla="*/ 683918 h 684108"/>
                <a:gd name="connsiteX0" fmla="*/ 3821482 w 3825438"/>
                <a:gd name="connsiteY0" fmla="*/ 0 h 684735"/>
                <a:gd name="connsiteX1" fmla="*/ 3825437 w 3825438"/>
                <a:gd name="connsiteY1" fmla="*/ 684108 h 684735"/>
                <a:gd name="connsiteX2" fmla="*/ 0 w 3825438"/>
                <a:gd name="connsiteY2" fmla="*/ 684735 h 684735"/>
                <a:gd name="connsiteX0" fmla="*/ 3880287 w 3884243"/>
                <a:gd name="connsiteY0" fmla="*/ 0 h 684735"/>
                <a:gd name="connsiteX1" fmla="*/ 3884242 w 3884243"/>
                <a:gd name="connsiteY1" fmla="*/ 684108 h 684735"/>
                <a:gd name="connsiteX2" fmla="*/ 0 w 3884243"/>
                <a:gd name="connsiteY2" fmla="*/ 684735 h 684735"/>
                <a:gd name="connsiteX0" fmla="*/ 3902341 w 3906297"/>
                <a:gd name="connsiteY0" fmla="*/ 0 h 684735"/>
                <a:gd name="connsiteX1" fmla="*/ 3906296 w 3906297"/>
                <a:gd name="connsiteY1" fmla="*/ 684108 h 684735"/>
                <a:gd name="connsiteX2" fmla="*/ 0 w 3906297"/>
                <a:gd name="connsiteY2" fmla="*/ 684735 h 684735"/>
                <a:gd name="connsiteX0" fmla="*/ 3931744 w 3931744"/>
                <a:gd name="connsiteY0" fmla="*/ 0 h 684735"/>
                <a:gd name="connsiteX1" fmla="*/ 3906296 w 3931744"/>
                <a:gd name="connsiteY1" fmla="*/ 684108 h 684735"/>
                <a:gd name="connsiteX2" fmla="*/ 0 w 3931744"/>
                <a:gd name="connsiteY2" fmla="*/ 684735 h 684735"/>
                <a:gd name="connsiteX0" fmla="*/ 3917043 w 3917043"/>
                <a:gd name="connsiteY0" fmla="*/ 0 h 684735"/>
                <a:gd name="connsiteX1" fmla="*/ 3906296 w 3917043"/>
                <a:gd name="connsiteY1" fmla="*/ 684108 h 684735"/>
                <a:gd name="connsiteX2" fmla="*/ 0 w 3917043"/>
                <a:gd name="connsiteY2" fmla="*/ 684735 h 684735"/>
                <a:gd name="connsiteX0" fmla="*/ 3917043 w 3917043"/>
                <a:gd name="connsiteY0" fmla="*/ 0 h 684735"/>
                <a:gd name="connsiteX1" fmla="*/ 3906296 w 3917043"/>
                <a:gd name="connsiteY1" fmla="*/ 684108 h 684735"/>
                <a:gd name="connsiteX2" fmla="*/ 0 w 3917043"/>
                <a:gd name="connsiteY2" fmla="*/ 684735 h 684735"/>
              </a:gdLst>
              <a:ahLst/>
              <a:cxnLst>
                <a:cxn ang="0">
                  <a:pos x="connsiteX0" y="connsiteY0"/>
                </a:cxn>
                <a:cxn ang="0">
                  <a:pos x="connsiteX1" y="connsiteY1"/>
                </a:cxn>
                <a:cxn ang="0">
                  <a:pos x="connsiteX2" y="connsiteY2"/>
                </a:cxn>
              </a:cxnLst>
              <a:rect l="l" t="t" r="r" b="b"/>
              <a:pathLst>
                <a:path w="3917043" h="684735">
                  <a:moveTo>
                    <a:pt x="3917043" y="0"/>
                  </a:moveTo>
                  <a:cubicBezTo>
                    <a:pt x="3908575" y="42607"/>
                    <a:pt x="3903700" y="635438"/>
                    <a:pt x="3906296" y="684108"/>
                  </a:cubicBezTo>
                  <a:lnTo>
                    <a:pt x="0" y="684735"/>
                  </a:lnTo>
                </a:path>
              </a:pathLst>
            </a:custGeom>
            <a:noFill/>
            <a:ln w="28575">
              <a:solidFill>
                <a:srgbClr val="FFCDCD"/>
              </a:solidFill>
              <a:round/>
              <a:headEnd/>
              <a:tailEnd type="triangle" w="lg" len="lg"/>
            </a:ln>
            <a:effectLst>
              <a:outerShdw blurRad="88900" dist="889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25000"/>
                </a:lnSpc>
                <a:spcBef>
                  <a:spcPct val="50000"/>
                </a:spcBef>
                <a:spcAft>
                  <a:spcPct val="0"/>
                </a:spcAft>
                <a:buClr>
                  <a:schemeClr val="accent1"/>
                </a:buClr>
                <a:buSzPct val="50000"/>
                <a:buFont typeface="Wingdings" pitchFamily="2" charset="2"/>
                <a:buChar char="n"/>
                <a:tabLst/>
              </a:pPr>
              <a:endParaRPr kumimoji="0" lang="en-US" sz="2400" b="1" i="0" u="none" strike="noStrike" cap="none" normalizeH="0" baseline="30000" dirty="0">
                <a:ln>
                  <a:noFill/>
                </a:ln>
                <a:solidFill>
                  <a:schemeClr val="tx1"/>
                </a:solidFill>
                <a:effectLst/>
                <a:latin typeface="Arial Narrow" pitchFamily="34" charset="0"/>
              </a:endParaRPr>
            </a:p>
          </p:txBody>
        </p:sp>
        <p:sp>
          <p:nvSpPr>
            <p:cNvPr id="34" name="Freeform 65">
              <a:extLst>
                <a:ext uri="{FF2B5EF4-FFF2-40B4-BE49-F238E27FC236}">
                  <a16:creationId xmlns:a16="http://schemas.microsoft.com/office/drawing/2014/main" id="{975F99D0-0296-4CDE-9C5E-1ABECF1FDBC8}"/>
                </a:ext>
              </a:extLst>
            </p:cNvPr>
            <p:cNvSpPr/>
            <p:nvPr/>
          </p:nvSpPr>
          <p:spPr>
            <a:xfrm flipH="1" flipV="1">
              <a:off x="6153516" y="3181481"/>
              <a:ext cx="1414764" cy="2194017"/>
            </a:xfrm>
            <a:custGeom>
              <a:avLst/>
              <a:gdLst>
                <a:gd name="connsiteX0" fmla="*/ 368359 w 368359"/>
                <a:gd name="connsiteY0" fmla="*/ 26007 h 940407"/>
                <a:gd name="connsiteX1" fmla="*/ 304859 w 368359"/>
                <a:gd name="connsiteY1" fmla="*/ 607 h 940407"/>
                <a:gd name="connsiteX2" fmla="*/ 139759 w 368359"/>
                <a:gd name="connsiteY2" fmla="*/ 102207 h 940407"/>
                <a:gd name="connsiteX3" fmla="*/ 101659 w 368359"/>
                <a:gd name="connsiteY3" fmla="*/ 191107 h 940407"/>
                <a:gd name="connsiteX4" fmla="*/ 76259 w 368359"/>
                <a:gd name="connsiteY4" fmla="*/ 229207 h 940407"/>
                <a:gd name="connsiteX5" fmla="*/ 25459 w 368359"/>
                <a:gd name="connsiteY5" fmla="*/ 343507 h 940407"/>
                <a:gd name="connsiteX6" fmla="*/ 59 w 368359"/>
                <a:gd name="connsiteY6" fmla="*/ 470507 h 940407"/>
                <a:gd name="connsiteX7" fmla="*/ 12759 w 368359"/>
                <a:gd name="connsiteY7" fmla="*/ 940407 h 940407"/>
                <a:gd name="connsiteX0" fmla="*/ 368359 w 368359"/>
                <a:gd name="connsiteY0" fmla="*/ 0 h 914400"/>
                <a:gd name="connsiteX1" fmla="*/ 139759 w 368359"/>
                <a:gd name="connsiteY1" fmla="*/ 76200 h 914400"/>
                <a:gd name="connsiteX2" fmla="*/ 101659 w 368359"/>
                <a:gd name="connsiteY2" fmla="*/ 165100 h 914400"/>
                <a:gd name="connsiteX3" fmla="*/ 76259 w 368359"/>
                <a:gd name="connsiteY3" fmla="*/ 203200 h 914400"/>
                <a:gd name="connsiteX4" fmla="*/ 25459 w 368359"/>
                <a:gd name="connsiteY4" fmla="*/ 317500 h 914400"/>
                <a:gd name="connsiteX5" fmla="*/ 59 w 368359"/>
                <a:gd name="connsiteY5" fmla="*/ 444500 h 914400"/>
                <a:gd name="connsiteX6" fmla="*/ 12759 w 368359"/>
                <a:gd name="connsiteY6" fmla="*/ 914400 h 914400"/>
                <a:gd name="connsiteX0" fmla="*/ 368359 w 368359"/>
                <a:gd name="connsiteY0" fmla="*/ 0 h 914400"/>
                <a:gd name="connsiteX1" fmla="*/ 101659 w 368359"/>
                <a:gd name="connsiteY1" fmla="*/ 165100 h 914400"/>
                <a:gd name="connsiteX2" fmla="*/ 76259 w 368359"/>
                <a:gd name="connsiteY2" fmla="*/ 203200 h 914400"/>
                <a:gd name="connsiteX3" fmla="*/ 25459 w 368359"/>
                <a:gd name="connsiteY3" fmla="*/ 317500 h 914400"/>
                <a:gd name="connsiteX4" fmla="*/ 59 w 368359"/>
                <a:gd name="connsiteY4" fmla="*/ 444500 h 914400"/>
                <a:gd name="connsiteX5" fmla="*/ 12759 w 368359"/>
                <a:gd name="connsiteY5"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71058 w 371058"/>
                <a:gd name="connsiteY0" fmla="*/ 0 h 914400"/>
                <a:gd name="connsiteX1" fmla="*/ 78958 w 371058"/>
                <a:gd name="connsiteY1" fmla="*/ 203200 h 914400"/>
                <a:gd name="connsiteX2" fmla="*/ 2758 w 371058"/>
                <a:gd name="connsiteY2" fmla="*/ 444500 h 914400"/>
                <a:gd name="connsiteX3" fmla="*/ 15458 w 371058"/>
                <a:gd name="connsiteY3"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437458"/>
                <a:gd name="connsiteY0" fmla="*/ 0 h 914400"/>
                <a:gd name="connsiteX1" fmla="*/ 437357 w 437458"/>
                <a:gd name="connsiteY1" fmla="*/ 505619 h 914400"/>
                <a:gd name="connsiteX2" fmla="*/ 0 w 437458"/>
                <a:gd name="connsiteY2" fmla="*/ 914400 h 914400"/>
                <a:gd name="connsiteX0" fmla="*/ 355600 w 437512"/>
                <a:gd name="connsiteY0" fmla="*/ 0 h 914400"/>
                <a:gd name="connsiteX1" fmla="*/ 437357 w 437512"/>
                <a:gd name="connsiteY1" fmla="*/ 505619 h 914400"/>
                <a:gd name="connsiteX2" fmla="*/ 0 w 437512"/>
                <a:gd name="connsiteY2" fmla="*/ 914400 h 914400"/>
                <a:gd name="connsiteX0" fmla="*/ 355600 w 437512"/>
                <a:gd name="connsiteY0" fmla="*/ 0 h 914433"/>
                <a:gd name="connsiteX1" fmla="*/ 437357 w 437512"/>
                <a:gd name="connsiteY1" fmla="*/ 505619 h 914433"/>
                <a:gd name="connsiteX2" fmla="*/ 0 w 437512"/>
                <a:gd name="connsiteY2" fmla="*/ 914400 h 914433"/>
                <a:gd name="connsiteX0" fmla="*/ 751681 w 751681"/>
                <a:gd name="connsiteY0" fmla="*/ 0 h 914458"/>
                <a:gd name="connsiteX1" fmla="*/ 0 w 751681"/>
                <a:gd name="connsiteY1" fmla="*/ 679450 h 914458"/>
                <a:gd name="connsiteX2" fmla="*/ 396081 w 751681"/>
                <a:gd name="connsiteY2" fmla="*/ 914400 h 914458"/>
                <a:gd name="connsiteX0" fmla="*/ 654050 w 654050"/>
                <a:gd name="connsiteY0" fmla="*/ 0 h 914415"/>
                <a:gd name="connsiteX1" fmla="*/ 0 w 654050"/>
                <a:gd name="connsiteY1" fmla="*/ 15081 h 914415"/>
                <a:gd name="connsiteX2" fmla="*/ 298450 w 654050"/>
                <a:gd name="connsiteY2" fmla="*/ 914400 h 914415"/>
                <a:gd name="connsiteX0" fmla="*/ 368300 w 368300"/>
                <a:gd name="connsiteY0" fmla="*/ 0 h 914427"/>
                <a:gd name="connsiteX1" fmla="*/ 0 w 368300"/>
                <a:gd name="connsiteY1" fmla="*/ 417512 h 914427"/>
                <a:gd name="connsiteX2" fmla="*/ 12700 w 368300"/>
                <a:gd name="connsiteY2" fmla="*/ 914400 h 914427"/>
                <a:gd name="connsiteX0" fmla="*/ 355600 w 580294"/>
                <a:gd name="connsiteY0" fmla="*/ 0 h 914434"/>
                <a:gd name="connsiteX1" fmla="*/ 580231 w 580294"/>
                <a:gd name="connsiteY1" fmla="*/ 524668 h 914434"/>
                <a:gd name="connsiteX2" fmla="*/ 0 w 580294"/>
                <a:gd name="connsiteY2" fmla="*/ 914400 h 914434"/>
                <a:gd name="connsiteX0" fmla="*/ 368300 w 368300"/>
                <a:gd name="connsiteY0" fmla="*/ 0 h 914427"/>
                <a:gd name="connsiteX1" fmla="*/ 0 w 368300"/>
                <a:gd name="connsiteY1" fmla="*/ 417512 h 914427"/>
                <a:gd name="connsiteX2" fmla="*/ 12700 w 368300"/>
                <a:gd name="connsiteY2" fmla="*/ 914400 h 914427"/>
                <a:gd name="connsiteX0" fmla="*/ 355600 w 577913"/>
                <a:gd name="connsiteY0" fmla="*/ 0 h 914434"/>
                <a:gd name="connsiteX1" fmla="*/ 577850 w 577913"/>
                <a:gd name="connsiteY1" fmla="*/ 524669 h 914434"/>
                <a:gd name="connsiteX2" fmla="*/ 0 w 577913"/>
                <a:gd name="connsiteY2" fmla="*/ 914400 h 914434"/>
                <a:gd name="connsiteX0" fmla="*/ 355600 w 355600"/>
                <a:gd name="connsiteY0" fmla="*/ 0 h 914428"/>
                <a:gd name="connsiteX1" fmla="*/ 113506 w 355600"/>
                <a:gd name="connsiteY1" fmla="*/ 438944 h 914428"/>
                <a:gd name="connsiteX2" fmla="*/ 0 w 355600"/>
                <a:gd name="connsiteY2" fmla="*/ 914400 h 914428"/>
                <a:gd name="connsiteX0" fmla="*/ 355600 w 582674"/>
                <a:gd name="connsiteY0" fmla="*/ 0 h 914435"/>
                <a:gd name="connsiteX1" fmla="*/ 582612 w 582674"/>
                <a:gd name="connsiteY1" fmla="*/ 527050 h 914435"/>
                <a:gd name="connsiteX2" fmla="*/ 0 w 582674"/>
                <a:gd name="connsiteY2" fmla="*/ 914400 h 914435"/>
                <a:gd name="connsiteX0" fmla="*/ 3541095 w 3768169"/>
                <a:gd name="connsiteY0" fmla="*/ 0 h 864291"/>
                <a:gd name="connsiteX1" fmla="*/ 3768107 w 3768169"/>
                <a:gd name="connsiteY1" fmla="*/ 527050 h 864291"/>
                <a:gd name="connsiteX2" fmla="*/ 2 w 3768169"/>
                <a:gd name="connsiteY2" fmla="*/ 864251 h 864291"/>
                <a:gd name="connsiteX0" fmla="*/ 3541091 w 3798741"/>
                <a:gd name="connsiteY0" fmla="*/ 0 h 864312"/>
                <a:gd name="connsiteX1" fmla="*/ 3798687 w 3798741"/>
                <a:gd name="connsiteY1" fmla="*/ 645441 h 864312"/>
                <a:gd name="connsiteX2" fmla="*/ -2 w 3798741"/>
                <a:gd name="connsiteY2" fmla="*/ 864251 h 864312"/>
                <a:gd name="connsiteX0" fmla="*/ 3800163 w 3800163"/>
                <a:gd name="connsiteY0" fmla="*/ 0 h 894905"/>
                <a:gd name="connsiteX1" fmla="*/ 3798691 w 3800163"/>
                <a:gd name="connsiteY1" fmla="*/ 676033 h 894905"/>
                <a:gd name="connsiteX2" fmla="*/ 2 w 3800163"/>
                <a:gd name="connsiteY2" fmla="*/ 894843 h 894905"/>
                <a:gd name="connsiteX0" fmla="*/ 3911189 w 3911189"/>
                <a:gd name="connsiteY0" fmla="*/ 0 h 681726"/>
                <a:gd name="connsiteX1" fmla="*/ 3909717 w 3911189"/>
                <a:gd name="connsiteY1" fmla="*/ 676033 h 681726"/>
                <a:gd name="connsiteX2" fmla="*/ 0 w 3911189"/>
                <a:gd name="connsiteY2" fmla="*/ 673900 h 681726"/>
                <a:gd name="connsiteX0" fmla="*/ 3911189 w 3911189"/>
                <a:gd name="connsiteY0" fmla="*/ 0 h 673943"/>
                <a:gd name="connsiteX1" fmla="*/ 3567376 w 3911189"/>
                <a:gd name="connsiteY1" fmla="*/ 363313 h 673943"/>
                <a:gd name="connsiteX2" fmla="*/ 0 w 3911189"/>
                <a:gd name="connsiteY2" fmla="*/ 673900 h 673943"/>
                <a:gd name="connsiteX0" fmla="*/ 3911189 w 3911189"/>
                <a:gd name="connsiteY0" fmla="*/ 0 h 679463"/>
                <a:gd name="connsiteX1" fmla="*/ 3909716 w 3911189"/>
                <a:gd name="connsiteY1" fmla="*/ 672634 h 679463"/>
                <a:gd name="connsiteX2" fmla="*/ 0 w 3911189"/>
                <a:gd name="connsiteY2" fmla="*/ 673900 h 679463"/>
                <a:gd name="connsiteX0" fmla="*/ 3911189 w 3911189"/>
                <a:gd name="connsiteY0" fmla="*/ 0 h 679463"/>
                <a:gd name="connsiteX1" fmla="*/ 3909716 w 3911189"/>
                <a:gd name="connsiteY1" fmla="*/ 672634 h 679463"/>
                <a:gd name="connsiteX2" fmla="*/ 0 w 3911189"/>
                <a:gd name="connsiteY2" fmla="*/ 673900 h 679463"/>
                <a:gd name="connsiteX0" fmla="*/ 3911189 w 3911189"/>
                <a:gd name="connsiteY0" fmla="*/ 0 h 679463"/>
                <a:gd name="connsiteX1" fmla="*/ 3909716 w 3911189"/>
                <a:gd name="connsiteY1" fmla="*/ 672634 h 679463"/>
                <a:gd name="connsiteX2" fmla="*/ 0 w 3911189"/>
                <a:gd name="connsiteY2" fmla="*/ 673900 h 679463"/>
                <a:gd name="connsiteX0" fmla="*/ 3911189 w 3912331"/>
                <a:gd name="connsiteY0" fmla="*/ 0 h 673900"/>
                <a:gd name="connsiteX1" fmla="*/ 3909716 w 3912331"/>
                <a:gd name="connsiteY1" fmla="*/ 672634 h 673900"/>
                <a:gd name="connsiteX2" fmla="*/ 0 w 3912331"/>
                <a:gd name="connsiteY2" fmla="*/ 673900 h 673900"/>
                <a:gd name="connsiteX0" fmla="*/ 3911189 w 3912331"/>
                <a:gd name="connsiteY0" fmla="*/ 0 h 673900"/>
                <a:gd name="connsiteX1" fmla="*/ 3909716 w 3912331"/>
                <a:gd name="connsiteY1" fmla="*/ 672634 h 673900"/>
                <a:gd name="connsiteX2" fmla="*/ 0 w 3912331"/>
                <a:gd name="connsiteY2" fmla="*/ 673900 h 673900"/>
              </a:gdLst>
              <a:ahLst/>
              <a:cxnLst>
                <a:cxn ang="0">
                  <a:pos x="connsiteX0" y="connsiteY0"/>
                </a:cxn>
                <a:cxn ang="0">
                  <a:pos x="connsiteX1" y="connsiteY1"/>
                </a:cxn>
                <a:cxn ang="0">
                  <a:pos x="connsiteX2" y="connsiteY2"/>
                </a:cxn>
              </a:cxnLst>
              <a:rect l="l" t="t" r="r" b="b"/>
              <a:pathLst>
                <a:path w="3912331" h="673900">
                  <a:moveTo>
                    <a:pt x="3911189" y="0"/>
                  </a:moveTo>
                  <a:cubicBezTo>
                    <a:pt x="3902722" y="4233"/>
                    <a:pt x="3918157" y="672621"/>
                    <a:pt x="3909716" y="672634"/>
                  </a:cubicBezTo>
                  <a:lnTo>
                    <a:pt x="0" y="673900"/>
                  </a:lnTo>
                </a:path>
              </a:pathLst>
            </a:custGeom>
            <a:noFill/>
            <a:ln w="28575">
              <a:solidFill>
                <a:srgbClr val="FF0000"/>
              </a:solidFill>
              <a:round/>
              <a:headEnd/>
              <a:tailEnd type="triangle" w="lg" len="lg"/>
            </a:ln>
            <a:effectLst>
              <a:prstShdw prst="shdw17" dist="17961" dir="2700000">
                <a:srgbClr val="FF0000">
                  <a:gamma/>
                  <a:shade val="60000"/>
                  <a:invGamma/>
                </a:srgb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25000"/>
                </a:lnSpc>
                <a:spcBef>
                  <a:spcPct val="50000"/>
                </a:spcBef>
                <a:spcAft>
                  <a:spcPct val="0"/>
                </a:spcAft>
                <a:buClr>
                  <a:schemeClr val="accent1"/>
                </a:buClr>
                <a:buSzPct val="50000"/>
                <a:buFont typeface="Wingdings" pitchFamily="2" charset="2"/>
                <a:buChar char="n"/>
                <a:tabLst/>
              </a:pPr>
              <a:endParaRPr kumimoji="0" lang="en-US" sz="2400" b="1" i="0" u="none" strike="noStrike" cap="none" normalizeH="0" baseline="30000" dirty="0">
                <a:ln>
                  <a:noFill/>
                </a:ln>
                <a:solidFill>
                  <a:schemeClr val="tx1"/>
                </a:solidFill>
                <a:effectLst/>
                <a:latin typeface="Arial Narrow" pitchFamily="34" charset="0"/>
              </a:endParaRPr>
            </a:p>
          </p:txBody>
        </p:sp>
      </p:grpSp>
      <p:sp>
        <p:nvSpPr>
          <p:cNvPr id="35" name="AutoShape 6">
            <a:extLst>
              <a:ext uri="{FF2B5EF4-FFF2-40B4-BE49-F238E27FC236}">
                <a16:creationId xmlns:a16="http://schemas.microsoft.com/office/drawing/2014/main" id="{0E5ACEE5-B1FD-404C-9784-7CC446D70005}"/>
              </a:ext>
            </a:extLst>
          </p:cNvPr>
          <p:cNvSpPr>
            <a:spLocks noChangeArrowheads="1"/>
          </p:cNvSpPr>
          <p:nvPr/>
        </p:nvSpPr>
        <p:spPr bwMode="gray">
          <a:xfrm>
            <a:off x="6324600" y="5150404"/>
            <a:ext cx="2561579" cy="336262"/>
          </a:xfrm>
          <a:prstGeom prst="roundRect">
            <a:avLst>
              <a:gd name="adj" fmla="val 17226"/>
            </a:avLst>
          </a:prstGeom>
          <a:solidFill>
            <a:srgbClr val="FFFFCC"/>
          </a:solidFill>
          <a:ln w="9525">
            <a:solidFill>
              <a:srgbClr val="FFFFFF">
                <a:lumMod val="75000"/>
              </a:srgbClr>
            </a:solidFill>
            <a:round/>
            <a:headEnd/>
            <a:tailEnd/>
          </a:ln>
          <a:effectLst>
            <a:outerShdw blurRad="127000" dist="12700" dir="2700000" sy="-23000" kx="-800400" algn="bl" rotWithShape="0">
              <a:prstClr val="black">
                <a:alpha val="20000"/>
              </a:prstClr>
            </a:outerShdw>
          </a:effectLst>
          <a:scene3d>
            <a:camera prst="orthographicFront"/>
            <a:lightRig rig="threePt" dir="t"/>
          </a:scene3d>
          <a:sp3d>
            <a:bevelT/>
          </a:sp3d>
        </p:spPr>
        <p:txBody>
          <a:bodyPr wrap="square" tIns="45720" bIns="9144" anchor="ctr" anchorCtr="0">
            <a:spAutoFit/>
          </a:bodyPr>
          <a:lstStyle/>
          <a:p>
            <a:pPr marL="0" marR="0" lvl="0" indent="0" algn="l" defTabSz="914400" eaLnBrk="1" fontAlgn="auto" latinLnBrk="0" hangingPunct="1">
              <a:lnSpc>
                <a:spcPct val="85000"/>
              </a:lnSpc>
              <a:spcBef>
                <a:spcPts val="0"/>
              </a:spcBef>
              <a:spcAft>
                <a:spcPts val="0"/>
              </a:spcAft>
              <a:buClrTx/>
              <a:buSzTx/>
              <a:buFontTx/>
              <a:buNone/>
              <a:tabLst/>
              <a:defRPr/>
            </a:pPr>
            <a:r>
              <a:rPr kumimoji="0" lang="en-US" sz="1900" b="0" i="0" u="none" strike="noStrike" kern="0" cap="none" spc="0" normalizeH="0" baseline="0" noProof="0" dirty="0">
                <a:ln>
                  <a:noFill/>
                </a:ln>
                <a:solidFill>
                  <a:srgbClr val="00589A"/>
                </a:solidFill>
                <a:effectLst/>
                <a:uLnTx/>
                <a:uFillTx/>
                <a:latin typeface="Arial" charset="0"/>
              </a:rPr>
              <a:t>Storage info</a:t>
            </a:r>
            <a:r>
              <a:rPr lang="en-US" sz="1900" kern="0" dirty="0" err="1">
                <a:solidFill>
                  <a:srgbClr val="00589A"/>
                </a:solidFill>
                <a:latin typeface="Arial" charset="0"/>
              </a:rPr>
              <a:t>rmation</a:t>
            </a:r>
            <a:endParaRPr kumimoji="0" lang="en-US" sz="1900" b="0" i="0" u="none" strike="noStrike" kern="0" cap="none" spc="0" normalizeH="0" baseline="0" noProof="0" dirty="0">
              <a:ln>
                <a:noFill/>
              </a:ln>
              <a:solidFill>
                <a:srgbClr val="00589A"/>
              </a:solidFill>
              <a:effectLst/>
              <a:uLnTx/>
              <a:uFillTx/>
              <a:latin typeface="Arial" charset="0"/>
            </a:endParaRPr>
          </a:p>
        </p:txBody>
      </p:sp>
      <p:sp>
        <p:nvSpPr>
          <p:cNvPr id="36" name="Footer Placeholder 35">
            <a:extLst>
              <a:ext uri="{FF2B5EF4-FFF2-40B4-BE49-F238E27FC236}">
                <a16:creationId xmlns:a16="http://schemas.microsoft.com/office/drawing/2014/main" id="{7959E2CF-50EB-4850-BDD2-6C44802B88A7}"/>
              </a:ext>
            </a:extLst>
          </p:cNvPr>
          <p:cNvSpPr>
            <a:spLocks noGrp="1"/>
          </p:cNvSpPr>
          <p:nvPr>
            <p:ph type="ftr" sz="quarter" idx="11"/>
          </p:nvPr>
        </p:nvSpPr>
        <p:spPr/>
        <p:txBody>
          <a:bodyPr/>
          <a:lstStyle/>
          <a:p>
            <a:pPr>
              <a:defRPr/>
            </a:pPr>
            <a:r>
              <a:rPr lang="en-US"/>
              <a:t>CAMS2 GetStatus Reports</a:t>
            </a:r>
            <a:endParaRPr lang="en-US" dirty="0"/>
          </a:p>
        </p:txBody>
      </p:sp>
    </p:spTree>
    <p:extLst>
      <p:ext uri="{BB962C8B-B14F-4D97-AF65-F5344CB8AC3E}">
        <p14:creationId xmlns:p14="http://schemas.microsoft.com/office/powerpoint/2010/main" val="2696807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B3A9E-3520-4F6D-B79E-A360A4F8426D}"/>
              </a:ext>
            </a:extLst>
          </p:cNvPr>
          <p:cNvSpPr>
            <a:spLocks noGrp="1"/>
          </p:cNvSpPr>
          <p:nvPr>
            <p:ph type="title"/>
          </p:nvPr>
        </p:nvSpPr>
        <p:spPr/>
        <p:txBody>
          <a:bodyPr/>
          <a:lstStyle/>
          <a:p>
            <a:r>
              <a:rPr lang="en-US" dirty="0"/>
              <a:t>2. Transmitted Section</a:t>
            </a:r>
          </a:p>
        </p:txBody>
      </p:sp>
      <p:sp>
        <p:nvSpPr>
          <p:cNvPr id="3" name="Content Placeholder 2">
            <a:extLst>
              <a:ext uri="{FF2B5EF4-FFF2-40B4-BE49-F238E27FC236}">
                <a16:creationId xmlns:a16="http://schemas.microsoft.com/office/drawing/2014/main" id="{F800F8F1-AA18-40FE-AB1F-563E5524E248}"/>
              </a:ext>
            </a:extLst>
          </p:cNvPr>
          <p:cNvSpPr>
            <a:spLocks noGrp="1"/>
          </p:cNvSpPr>
          <p:nvPr>
            <p:ph idx="1"/>
          </p:nvPr>
        </p:nvSpPr>
        <p:spPr/>
        <p:txBody>
          <a:bodyPr/>
          <a:lstStyle/>
          <a:p>
            <a:r>
              <a:rPr lang="en-US" dirty="0"/>
              <a:t>The Transmitted section reports the last 10 capture</a:t>
            </a:r>
            <a:br>
              <a:rPr lang="en-US" dirty="0"/>
            </a:br>
            <a:r>
              <a:rPr lang="en-US" dirty="0"/>
              <a:t>sessions verified as successfully uploaded from all </a:t>
            </a:r>
            <a:br>
              <a:rPr lang="en-US" dirty="0"/>
            </a:br>
            <a:r>
              <a:rPr lang="en-US" dirty="0"/>
              <a:t>capture boards.</a:t>
            </a:r>
          </a:p>
          <a:p>
            <a:r>
              <a:rPr lang="en-US" dirty="0"/>
              <a:t>The capture session is uniquely identified by the</a:t>
            </a:r>
            <a:br>
              <a:rPr lang="en-US" dirty="0"/>
            </a:br>
            <a:r>
              <a:rPr lang="en-US" dirty="0" err="1"/>
              <a:t>date_camera_time_count</a:t>
            </a:r>
            <a:r>
              <a:rPr lang="en-US" dirty="0"/>
              <a:t>. </a:t>
            </a:r>
          </a:p>
          <a:p>
            <a:r>
              <a:rPr lang="en-US" dirty="0"/>
              <a:t>Where camera is the first camera in that capture card.</a:t>
            </a:r>
          </a:p>
          <a:p>
            <a:r>
              <a:rPr lang="en-US" dirty="0"/>
              <a:t>Each .zip file should have a matching .md5.txt file.</a:t>
            </a:r>
          </a:p>
        </p:txBody>
      </p:sp>
      <p:sp>
        <p:nvSpPr>
          <p:cNvPr id="4" name="Slide Number Placeholder 3">
            <a:extLst>
              <a:ext uri="{FF2B5EF4-FFF2-40B4-BE49-F238E27FC236}">
                <a16:creationId xmlns:a16="http://schemas.microsoft.com/office/drawing/2014/main" id="{3D431FCD-56DA-4BD3-8130-F3EE2A5D8E1B}"/>
              </a:ext>
            </a:extLst>
          </p:cNvPr>
          <p:cNvSpPr>
            <a:spLocks noGrp="1"/>
          </p:cNvSpPr>
          <p:nvPr>
            <p:ph type="sldNum" sz="quarter" idx="10"/>
          </p:nvPr>
        </p:nvSpPr>
        <p:spPr/>
        <p:txBody>
          <a:bodyPr/>
          <a:lstStyle/>
          <a:p>
            <a:pPr>
              <a:defRPr/>
            </a:pPr>
            <a:r>
              <a:rPr lang="en-US"/>
              <a:t>1-</a:t>
            </a:r>
            <a:fld id="{B6FD74CA-2225-494F-862C-43CA45ED0FE0}" type="slidenum">
              <a:rPr lang="en-US" smtClean="0"/>
              <a:pPr>
                <a:defRPr/>
              </a:pPr>
              <a:t>5</a:t>
            </a:fld>
            <a:endParaRPr lang="en-US" dirty="0"/>
          </a:p>
        </p:txBody>
      </p:sp>
      <p:sp>
        <p:nvSpPr>
          <p:cNvPr id="6" name="Left Bracket 5">
            <a:extLst>
              <a:ext uri="{FF2B5EF4-FFF2-40B4-BE49-F238E27FC236}">
                <a16:creationId xmlns:a16="http://schemas.microsoft.com/office/drawing/2014/main" id="{A0102CD1-2C03-44DB-A340-9B608FC708FD}"/>
              </a:ext>
            </a:extLst>
          </p:cNvPr>
          <p:cNvSpPr/>
          <p:nvPr/>
        </p:nvSpPr>
        <p:spPr bwMode="auto">
          <a:xfrm>
            <a:off x="7747002" y="1535638"/>
            <a:ext cx="152400" cy="401596"/>
          </a:xfrm>
          <a:prstGeom prst="leftBracket">
            <a:avLst/>
          </a:prstGeom>
          <a:ln w="19050">
            <a:headEnd type="none" w="med" len="med"/>
            <a:tailEnd type="none" w="med" len="med"/>
          </a:ln>
        </p:spPr>
        <p:style>
          <a:lnRef idx="1">
            <a:schemeClr val="accent6"/>
          </a:lnRef>
          <a:fillRef idx="0">
            <a:schemeClr val="accent6"/>
          </a:fillRef>
          <a:effectRef idx="0">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300" b="0" i="0" u="none" strike="noStrike" cap="none" normalizeH="0" baseline="0">
              <a:ln>
                <a:noFill/>
              </a:ln>
              <a:solidFill>
                <a:schemeClr val="tx1"/>
              </a:solidFill>
              <a:effectLst/>
              <a:latin typeface="Times New Roman" pitchFamily="18" charset="0"/>
            </a:endParaRPr>
          </a:p>
        </p:txBody>
      </p:sp>
      <p:pic>
        <p:nvPicPr>
          <p:cNvPr id="7" name="Picture 6">
            <a:extLst>
              <a:ext uri="{FF2B5EF4-FFF2-40B4-BE49-F238E27FC236}">
                <a16:creationId xmlns:a16="http://schemas.microsoft.com/office/drawing/2014/main" id="{2AB9B42F-EA62-4117-9298-803A3F073C56}"/>
              </a:ext>
            </a:extLst>
          </p:cNvPr>
          <p:cNvPicPr>
            <a:picLocks noChangeAspect="1"/>
          </p:cNvPicPr>
          <p:nvPr/>
        </p:nvPicPr>
        <p:blipFill>
          <a:blip r:embed="rId3"/>
          <a:stretch>
            <a:fillRect/>
          </a:stretch>
        </p:blipFill>
        <p:spPr>
          <a:xfrm>
            <a:off x="7928339" y="880679"/>
            <a:ext cx="1146147" cy="5547841"/>
          </a:xfrm>
          <a:prstGeom prst="rect">
            <a:avLst/>
          </a:prstGeom>
          <a:ln>
            <a:solidFill>
              <a:schemeClr val="tx1"/>
            </a:solidFill>
          </a:ln>
        </p:spPr>
      </p:pic>
      <p:sp>
        <p:nvSpPr>
          <p:cNvPr id="8" name="TextBox 7">
            <a:extLst>
              <a:ext uri="{FF2B5EF4-FFF2-40B4-BE49-F238E27FC236}">
                <a16:creationId xmlns:a16="http://schemas.microsoft.com/office/drawing/2014/main" id="{729D05CE-CF2F-4AAE-95DC-40337CE4235F}"/>
              </a:ext>
            </a:extLst>
          </p:cNvPr>
          <p:cNvSpPr txBox="1"/>
          <p:nvPr/>
        </p:nvSpPr>
        <p:spPr>
          <a:xfrm>
            <a:off x="110762" y="4045565"/>
            <a:ext cx="7160935" cy="2431435"/>
          </a:xfrm>
          <a:prstGeom prst="rect">
            <a:avLst/>
          </a:prstGeom>
          <a:solidFill>
            <a:schemeClr val="bg1"/>
          </a:solidFill>
          <a:ln>
            <a:solidFill>
              <a:schemeClr val="tx1"/>
            </a:solidFill>
          </a:ln>
          <a:effectLst>
            <a:outerShdw blurRad="254000" dist="139700" dir="2700000" algn="tl" rotWithShape="0">
              <a:prstClr val="black">
                <a:alpha val="40000"/>
              </a:prstClr>
            </a:outerShdw>
          </a:effectLst>
        </p:spPr>
        <p:txBody>
          <a:bodyPr wrap="none" rtlCol="0">
            <a:spAutoFit/>
          </a:bodyPr>
          <a:lstStyle/>
          <a:p>
            <a:endParaRPr lang="en-US" sz="700" dirty="0">
              <a:latin typeface="Courier New" panose="02070309020205020404" pitchFamily="49" charset="0"/>
              <a:cs typeface="Courier New" panose="02070309020205020404" pitchFamily="49" charset="0"/>
            </a:endParaRPr>
          </a:p>
          <a:p>
            <a:r>
              <a:rPr lang="en-US" sz="700" dirty="0">
                <a:latin typeface="Courier New" panose="02070309020205020404" pitchFamily="49" charset="0"/>
                <a:cs typeface="Courier New" panose="02070309020205020404" pitchFamily="49" charset="0"/>
              </a:rPr>
              <a:t>      ******* Listing the 10 most recent Transmitted  ************* "d:\cams2_queue\Transmitted\????_??_??_*.zip"</a:t>
            </a:r>
          </a:p>
          <a:p>
            <a:endParaRPr lang="en-US" sz="700" dirty="0">
              <a:latin typeface="Courier New" panose="02070309020205020404" pitchFamily="49" charset="0"/>
              <a:cs typeface="Courier New" panose="02070309020205020404" pitchFamily="49" charset="0"/>
            </a:endParaRPr>
          </a:p>
          <a:p>
            <a:r>
              <a:rPr lang="en-US" sz="700" dirty="0">
                <a:latin typeface="Courier New" panose="02070309020205020404" pitchFamily="49" charset="0"/>
                <a:cs typeface="Courier New" panose="02070309020205020404" pitchFamily="49" charset="0"/>
              </a:rPr>
              <a:t>      NOTE: Each zip should have a matching "*.md5.txt" file.</a:t>
            </a:r>
          </a:p>
          <a:p>
            <a:endParaRPr lang="en-US" sz="700" dirty="0">
              <a:latin typeface="Courier New" panose="02070309020205020404" pitchFamily="49" charset="0"/>
              <a:cs typeface="Courier New" panose="02070309020205020404" pitchFamily="49" charset="0"/>
            </a:endParaRPr>
          </a:p>
          <a:p>
            <a:r>
              <a:rPr lang="en-US" sz="700" dirty="0">
                <a:latin typeface="Courier New" panose="02070309020205020404" pitchFamily="49" charset="0"/>
                <a:cs typeface="Courier New" panose="02070309020205020404" pitchFamily="49" charset="0"/>
              </a:rPr>
              <a:t>      COUNT   DATE TIME                     SIZE   FILE NAME                             MD5.TXT</a:t>
            </a:r>
          </a:p>
          <a:p>
            <a:r>
              <a:rPr lang="en-US" sz="700" dirty="0">
                <a:latin typeface="Courier New" panose="02070309020205020404" pitchFamily="49" charset="0"/>
                <a:cs typeface="Courier New" panose="02070309020205020404" pitchFamily="49" charset="0"/>
              </a:rPr>
              <a:t>      -----   -------------------  --,--- --- --   ---------------------------------   ----------------------------------------</a:t>
            </a:r>
          </a:p>
          <a:p>
            <a:r>
              <a:rPr lang="en-US" sz="700" dirty="0">
                <a:latin typeface="Courier New" panose="02070309020205020404" pitchFamily="49" charset="0"/>
                <a:cs typeface="Courier New" panose="02070309020205020404" pitchFamily="49" charset="0"/>
              </a:rPr>
              <a:t>        1.    12/22/2018 09:36 AM       0.306 MB   2018_12_22_000565_01_34_06_01.zip   2018_12_22_000565_01_34_06_01.zip.md5.txt</a:t>
            </a:r>
          </a:p>
          <a:p>
            <a:r>
              <a:rPr lang="en-US" sz="700" dirty="0">
                <a:latin typeface="Courier New" panose="02070309020205020404" pitchFamily="49" charset="0"/>
                <a:cs typeface="Courier New" panose="02070309020205020404" pitchFamily="49" charset="0"/>
              </a:rPr>
              <a:t>        2.    12/22/2018 09:33 AM       4.992 MB   2018_12_22_000557_01_32_44_01.zip   2018_12_22_000557_01_32_44_01.zip.md5.txt</a:t>
            </a:r>
          </a:p>
          <a:p>
            <a:r>
              <a:rPr lang="en-US" sz="700" dirty="0">
                <a:latin typeface="Courier New" panose="02070309020205020404" pitchFamily="49" charset="0"/>
                <a:cs typeface="Courier New" panose="02070309020205020404" pitchFamily="49" charset="0"/>
              </a:rPr>
              <a:t>        3.    12/22/2018 10:58 AM       4.331 MB   2018_12_22_000549_01_31_22_01.zip   2018_12_22_000549_01_31_22_01.zip.md5.txt</a:t>
            </a:r>
          </a:p>
          <a:p>
            <a:r>
              <a:rPr lang="en-US" sz="700" dirty="0">
                <a:latin typeface="Courier New" panose="02070309020205020404" pitchFamily="49" charset="0"/>
                <a:cs typeface="Courier New" panose="02070309020205020404" pitchFamily="49" charset="0"/>
              </a:rPr>
              <a:t>        4.    12/21/2018 09:37 AM       0.183 MB   2018_12_21_000565_01_33_37_01.zip   2018_12_21_000565_01_33_37_01.zip.md5.txt</a:t>
            </a:r>
          </a:p>
          <a:p>
            <a:r>
              <a:rPr lang="en-US" sz="700" dirty="0">
                <a:latin typeface="Courier New" panose="02070309020205020404" pitchFamily="49" charset="0"/>
                <a:cs typeface="Courier New" panose="02070309020205020404" pitchFamily="49" charset="0"/>
              </a:rPr>
              <a:t>        5.    12/21/2018 09:33 AM       5.470 MB   2018_12_21_000557_01_32_15_01.zip   2018_12_21_000557_01_32_15_01.zip.md5.txt</a:t>
            </a:r>
          </a:p>
          <a:p>
            <a:r>
              <a:rPr lang="en-US" sz="700" dirty="0">
                <a:latin typeface="Courier New" panose="02070309020205020404" pitchFamily="49" charset="0"/>
                <a:cs typeface="Courier New" panose="02070309020205020404" pitchFamily="49" charset="0"/>
              </a:rPr>
              <a:t>        6.    12/21/2018 12:19 PM       5.526 MB   2018_12_21_000549_01_30_53_01.zip   2018_12_21_000549_01_30_53_01.zip.md5.txt</a:t>
            </a:r>
          </a:p>
          <a:p>
            <a:r>
              <a:rPr lang="en-US" sz="700" dirty="0">
                <a:latin typeface="Courier New" panose="02070309020205020404" pitchFamily="49" charset="0"/>
                <a:cs typeface="Courier New" panose="02070309020205020404" pitchFamily="49" charset="0"/>
              </a:rPr>
              <a:t>        7.    12/20/2018 09:36 AM       0.140 MB   2018_12_20_000565_01_33_09_01.zip   2018_12_20_000565_01_33_09_01.zip.md5.txt</a:t>
            </a:r>
          </a:p>
          <a:p>
            <a:r>
              <a:rPr lang="en-US" sz="700" dirty="0">
                <a:latin typeface="Courier New" panose="02070309020205020404" pitchFamily="49" charset="0"/>
                <a:cs typeface="Courier New" panose="02070309020205020404" pitchFamily="49" charset="0"/>
              </a:rPr>
              <a:t>        8.    12/20/2018 09:33 AM       4.540 MB   2018_12_20_000557_01_31_47_01.zip   2018_12_20_000557_01_31_47_01.zip.md5.txt</a:t>
            </a:r>
          </a:p>
          <a:p>
            <a:r>
              <a:rPr lang="en-US" sz="700" dirty="0">
                <a:latin typeface="Courier New" panose="02070309020205020404" pitchFamily="49" charset="0"/>
                <a:cs typeface="Courier New" panose="02070309020205020404" pitchFamily="49" charset="0"/>
              </a:rPr>
              <a:t>        9.    12/20/2018 10:58 AM       4.479 MB   2018_12_20_000549_01_30_25_01.zip   2018_12_20_000549_01_30_25_01.zip.md5.txt</a:t>
            </a:r>
          </a:p>
          <a:p>
            <a:r>
              <a:rPr lang="en-US" sz="700" dirty="0">
                <a:latin typeface="Courier New" panose="02070309020205020404" pitchFamily="49" charset="0"/>
                <a:cs typeface="Courier New" panose="02070309020205020404" pitchFamily="49" charset="0"/>
              </a:rPr>
              <a:t>       10.    12/19/2018 09:37 AM       0.142 MB   2018_12_19_000565_01_32_43_01.zip   2018_12_19_000565_01_32_43_01.zip.md5.txt</a:t>
            </a:r>
          </a:p>
          <a:p>
            <a:endParaRPr lang="en-US" sz="700" dirty="0">
              <a:latin typeface="Courier New" panose="02070309020205020404" pitchFamily="49" charset="0"/>
              <a:cs typeface="Courier New" panose="02070309020205020404" pitchFamily="49" charset="0"/>
            </a:endParaRPr>
          </a:p>
          <a:p>
            <a:endParaRPr lang="en-US" sz="700" dirty="0">
              <a:latin typeface="Courier New" panose="02070309020205020404" pitchFamily="49" charset="0"/>
              <a:cs typeface="Courier New" panose="02070309020205020404" pitchFamily="49" charset="0"/>
            </a:endParaRPr>
          </a:p>
          <a:p>
            <a:endParaRPr lang="en-US" sz="700" dirty="0">
              <a:latin typeface="Courier New" panose="02070309020205020404" pitchFamily="49" charset="0"/>
              <a:cs typeface="Courier New" panose="02070309020205020404" pitchFamily="49" charset="0"/>
            </a:endParaRPr>
          </a:p>
          <a:p>
            <a:endParaRPr lang="en-US" sz="700" dirty="0">
              <a:latin typeface="Courier New" panose="02070309020205020404" pitchFamily="49" charset="0"/>
              <a:cs typeface="Courier New" panose="02070309020205020404" pitchFamily="49" charset="0"/>
            </a:endParaRPr>
          </a:p>
          <a:p>
            <a:endParaRPr lang="en-US" sz="500" dirty="0">
              <a:latin typeface="Courier New" panose="02070309020205020404" pitchFamily="49" charset="0"/>
              <a:cs typeface="Courier New" panose="02070309020205020404" pitchFamily="49" charset="0"/>
            </a:endParaRPr>
          </a:p>
        </p:txBody>
      </p:sp>
      <p:grpSp>
        <p:nvGrpSpPr>
          <p:cNvPr id="9" name="Group 8">
            <a:extLst>
              <a:ext uri="{FF2B5EF4-FFF2-40B4-BE49-F238E27FC236}">
                <a16:creationId xmlns:a16="http://schemas.microsoft.com/office/drawing/2014/main" id="{27DB61F7-19F1-4429-86CA-F326B618E45F}"/>
              </a:ext>
            </a:extLst>
          </p:cNvPr>
          <p:cNvGrpSpPr/>
          <p:nvPr/>
        </p:nvGrpSpPr>
        <p:grpSpPr>
          <a:xfrm flipH="1" flipV="1">
            <a:off x="6324600" y="4088674"/>
            <a:ext cx="1097844" cy="168282"/>
            <a:chOff x="6133525" y="3157282"/>
            <a:chExt cx="1434755" cy="2229292"/>
          </a:xfrm>
        </p:grpSpPr>
        <p:sp>
          <p:nvSpPr>
            <p:cNvPr id="10" name="Freeform 64">
              <a:extLst>
                <a:ext uri="{FF2B5EF4-FFF2-40B4-BE49-F238E27FC236}">
                  <a16:creationId xmlns:a16="http://schemas.microsoft.com/office/drawing/2014/main" id="{D03BCD0D-39C8-4ADB-8D19-5A8CE2FF23F3}"/>
                </a:ext>
              </a:extLst>
            </p:cNvPr>
            <p:cNvSpPr/>
            <p:nvPr/>
          </p:nvSpPr>
          <p:spPr>
            <a:xfrm flipH="1" flipV="1">
              <a:off x="6133525" y="3157282"/>
              <a:ext cx="1416473" cy="2229292"/>
            </a:xfrm>
            <a:custGeom>
              <a:avLst/>
              <a:gdLst>
                <a:gd name="connsiteX0" fmla="*/ 368359 w 368359"/>
                <a:gd name="connsiteY0" fmla="*/ 26007 h 940407"/>
                <a:gd name="connsiteX1" fmla="*/ 304859 w 368359"/>
                <a:gd name="connsiteY1" fmla="*/ 607 h 940407"/>
                <a:gd name="connsiteX2" fmla="*/ 139759 w 368359"/>
                <a:gd name="connsiteY2" fmla="*/ 102207 h 940407"/>
                <a:gd name="connsiteX3" fmla="*/ 101659 w 368359"/>
                <a:gd name="connsiteY3" fmla="*/ 191107 h 940407"/>
                <a:gd name="connsiteX4" fmla="*/ 76259 w 368359"/>
                <a:gd name="connsiteY4" fmla="*/ 229207 h 940407"/>
                <a:gd name="connsiteX5" fmla="*/ 25459 w 368359"/>
                <a:gd name="connsiteY5" fmla="*/ 343507 h 940407"/>
                <a:gd name="connsiteX6" fmla="*/ 59 w 368359"/>
                <a:gd name="connsiteY6" fmla="*/ 470507 h 940407"/>
                <a:gd name="connsiteX7" fmla="*/ 12759 w 368359"/>
                <a:gd name="connsiteY7" fmla="*/ 940407 h 940407"/>
                <a:gd name="connsiteX0" fmla="*/ 368359 w 368359"/>
                <a:gd name="connsiteY0" fmla="*/ 0 h 914400"/>
                <a:gd name="connsiteX1" fmla="*/ 139759 w 368359"/>
                <a:gd name="connsiteY1" fmla="*/ 76200 h 914400"/>
                <a:gd name="connsiteX2" fmla="*/ 101659 w 368359"/>
                <a:gd name="connsiteY2" fmla="*/ 165100 h 914400"/>
                <a:gd name="connsiteX3" fmla="*/ 76259 w 368359"/>
                <a:gd name="connsiteY3" fmla="*/ 203200 h 914400"/>
                <a:gd name="connsiteX4" fmla="*/ 25459 w 368359"/>
                <a:gd name="connsiteY4" fmla="*/ 317500 h 914400"/>
                <a:gd name="connsiteX5" fmla="*/ 59 w 368359"/>
                <a:gd name="connsiteY5" fmla="*/ 444500 h 914400"/>
                <a:gd name="connsiteX6" fmla="*/ 12759 w 368359"/>
                <a:gd name="connsiteY6" fmla="*/ 914400 h 914400"/>
                <a:gd name="connsiteX0" fmla="*/ 368359 w 368359"/>
                <a:gd name="connsiteY0" fmla="*/ 0 h 914400"/>
                <a:gd name="connsiteX1" fmla="*/ 101659 w 368359"/>
                <a:gd name="connsiteY1" fmla="*/ 165100 h 914400"/>
                <a:gd name="connsiteX2" fmla="*/ 76259 w 368359"/>
                <a:gd name="connsiteY2" fmla="*/ 203200 h 914400"/>
                <a:gd name="connsiteX3" fmla="*/ 25459 w 368359"/>
                <a:gd name="connsiteY3" fmla="*/ 317500 h 914400"/>
                <a:gd name="connsiteX4" fmla="*/ 59 w 368359"/>
                <a:gd name="connsiteY4" fmla="*/ 444500 h 914400"/>
                <a:gd name="connsiteX5" fmla="*/ 12759 w 368359"/>
                <a:gd name="connsiteY5"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71058 w 371058"/>
                <a:gd name="connsiteY0" fmla="*/ 0 h 914400"/>
                <a:gd name="connsiteX1" fmla="*/ 78958 w 371058"/>
                <a:gd name="connsiteY1" fmla="*/ 203200 h 914400"/>
                <a:gd name="connsiteX2" fmla="*/ 2758 w 371058"/>
                <a:gd name="connsiteY2" fmla="*/ 444500 h 914400"/>
                <a:gd name="connsiteX3" fmla="*/ 15458 w 371058"/>
                <a:gd name="connsiteY3"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437458"/>
                <a:gd name="connsiteY0" fmla="*/ 0 h 914400"/>
                <a:gd name="connsiteX1" fmla="*/ 437357 w 437458"/>
                <a:gd name="connsiteY1" fmla="*/ 505619 h 914400"/>
                <a:gd name="connsiteX2" fmla="*/ 0 w 437458"/>
                <a:gd name="connsiteY2" fmla="*/ 914400 h 914400"/>
                <a:gd name="connsiteX0" fmla="*/ 355600 w 437512"/>
                <a:gd name="connsiteY0" fmla="*/ 0 h 914400"/>
                <a:gd name="connsiteX1" fmla="*/ 437357 w 437512"/>
                <a:gd name="connsiteY1" fmla="*/ 505619 h 914400"/>
                <a:gd name="connsiteX2" fmla="*/ 0 w 437512"/>
                <a:gd name="connsiteY2" fmla="*/ 914400 h 914400"/>
                <a:gd name="connsiteX0" fmla="*/ 355600 w 437512"/>
                <a:gd name="connsiteY0" fmla="*/ 0 h 914433"/>
                <a:gd name="connsiteX1" fmla="*/ 437357 w 437512"/>
                <a:gd name="connsiteY1" fmla="*/ 505619 h 914433"/>
                <a:gd name="connsiteX2" fmla="*/ 0 w 437512"/>
                <a:gd name="connsiteY2" fmla="*/ 914400 h 914433"/>
                <a:gd name="connsiteX0" fmla="*/ 751681 w 751681"/>
                <a:gd name="connsiteY0" fmla="*/ 0 h 914458"/>
                <a:gd name="connsiteX1" fmla="*/ 0 w 751681"/>
                <a:gd name="connsiteY1" fmla="*/ 679450 h 914458"/>
                <a:gd name="connsiteX2" fmla="*/ 396081 w 751681"/>
                <a:gd name="connsiteY2" fmla="*/ 914400 h 914458"/>
                <a:gd name="connsiteX0" fmla="*/ 654050 w 654050"/>
                <a:gd name="connsiteY0" fmla="*/ 0 h 914415"/>
                <a:gd name="connsiteX1" fmla="*/ 0 w 654050"/>
                <a:gd name="connsiteY1" fmla="*/ 15081 h 914415"/>
                <a:gd name="connsiteX2" fmla="*/ 298450 w 654050"/>
                <a:gd name="connsiteY2" fmla="*/ 914400 h 914415"/>
                <a:gd name="connsiteX0" fmla="*/ 368300 w 368300"/>
                <a:gd name="connsiteY0" fmla="*/ 0 h 914427"/>
                <a:gd name="connsiteX1" fmla="*/ 0 w 368300"/>
                <a:gd name="connsiteY1" fmla="*/ 417512 h 914427"/>
                <a:gd name="connsiteX2" fmla="*/ 12700 w 368300"/>
                <a:gd name="connsiteY2" fmla="*/ 914400 h 914427"/>
                <a:gd name="connsiteX0" fmla="*/ 355600 w 585054"/>
                <a:gd name="connsiteY0" fmla="*/ 0 h 914434"/>
                <a:gd name="connsiteX1" fmla="*/ 584993 w 585054"/>
                <a:gd name="connsiteY1" fmla="*/ 524668 h 914434"/>
                <a:gd name="connsiteX2" fmla="*/ 0 w 585054"/>
                <a:gd name="connsiteY2" fmla="*/ 914400 h 914434"/>
                <a:gd name="connsiteX0" fmla="*/ 3456065 w 3685519"/>
                <a:gd name="connsiteY0" fmla="*/ 0 h 859213"/>
                <a:gd name="connsiteX1" fmla="*/ 3685458 w 3685519"/>
                <a:gd name="connsiteY1" fmla="*/ 524668 h 859213"/>
                <a:gd name="connsiteX2" fmla="*/ 1 w 3685519"/>
                <a:gd name="connsiteY2" fmla="*/ 859173 h 859213"/>
                <a:gd name="connsiteX0" fmla="*/ 3456065 w 3691390"/>
                <a:gd name="connsiteY0" fmla="*/ 0 h 859234"/>
                <a:gd name="connsiteX1" fmla="*/ 3691330 w 3691390"/>
                <a:gd name="connsiteY1" fmla="*/ 636522 h 859234"/>
                <a:gd name="connsiteX2" fmla="*/ 1 w 3691390"/>
                <a:gd name="connsiteY2" fmla="*/ 859173 h 859234"/>
                <a:gd name="connsiteX0" fmla="*/ 4316543 w 4316543"/>
                <a:gd name="connsiteY0" fmla="*/ 0 h 835440"/>
                <a:gd name="connsiteX1" fmla="*/ 3691330 w 4316543"/>
                <a:gd name="connsiteY1" fmla="*/ 612728 h 835440"/>
                <a:gd name="connsiteX2" fmla="*/ 1 w 4316543"/>
                <a:gd name="connsiteY2" fmla="*/ 835379 h 835440"/>
                <a:gd name="connsiteX0" fmla="*/ 3715135 w 3715135"/>
                <a:gd name="connsiteY0" fmla="*/ 0 h 893225"/>
                <a:gd name="connsiteX1" fmla="*/ 3691330 w 3715135"/>
                <a:gd name="connsiteY1" fmla="*/ 670513 h 893225"/>
                <a:gd name="connsiteX2" fmla="*/ 1 w 3715135"/>
                <a:gd name="connsiteY2" fmla="*/ 893164 h 893225"/>
                <a:gd name="connsiteX0" fmla="*/ 3863174 w 3863174"/>
                <a:gd name="connsiteY0" fmla="*/ 0 h 679156"/>
                <a:gd name="connsiteX1" fmla="*/ 3839369 w 3863174"/>
                <a:gd name="connsiteY1" fmla="*/ 670513 h 679156"/>
                <a:gd name="connsiteX2" fmla="*/ 0 w 3863174"/>
                <a:gd name="connsiteY2" fmla="*/ 675619 h 679156"/>
                <a:gd name="connsiteX0" fmla="*/ 3807657 w 3807657"/>
                <a:gd name="connsiteY0" fmla="*/ 0 h 684018"/>
                <a:gd name="connsiteX1" fmla="*/ 3783852 w 3807657"/>
                <a:gd name="connsiteY1" fmla="*/ 670513 h 684018"/>
                <a:gd name="connsiteX2" fmla="*/ 0 w 3807657"/>
                <a:gd name="connsiteY2" fmla="*/ 682418 h 684018"/>
                <a:gd name="connsiteX0" fmla="*/ 3853922 w 3853922"/>
                <a:gd name="connsiteY0" fmla="*/ 0 h 686997"/>
                <a:gd name="connsiteX1" fmla="*/ 3830117 w 3853922"/>
                <a:gd name="connsiteY1" fmla="*/ 670513 h 686997"/>
                <a:gd name="connsiteX2" fmla="*/ 0 w 3853922"/>
                <a:gd name="connsiteY2" fmla="*/ 685818 h 686997"/>
                <a:gd name="connsiteX0" fmla="*/ 3890932 w 3890932"/>
                <a:gd name="connsiteY0" fmla="*/ 0 h 686997"/>
                <a:gd name="connsiteX1" fmla="*/ 3867127 w 3890932"/>
                <a:gd name="connsiteY1" fmla="*/ 670513 h 686997"/>
                <a:gd name="connsiteX2" fmla="*/ 0 w 3890932"/>
                <a:gd name="connsiteY2" fmla="*/ 685818 h 686997"/>
                <a:gd name="connsiteX0" fmla="*/ 3946445 w 3946445"/>
                <a:gd name="connsiteY0" fmla="*/ 0 h 681344"/>
                <a:gd name="connsiteX1" fmla="*/ 3922640 w 3946445"/>
                <a:gd name="connsiteY1" fmla="*/ 670513 h 681344"/>
                <a:gd name="connsiteX2" fmla="*/ 0 w 3946445"/>
                <a:gd name="connsiteY2" fmla="*/ 679019 h 681344"/>
                <a:gd name="connsiteX0" fmla="*/ 3946445 w 4015343"/>
                <a:gd name="connsiteY0" fmla="*/ 0 h 959797"/>
                <a:gd name="connsiteX1" fmla="*/ 4015165 w 4015343"/>
                <a:gd name="connsiteY1" fmla="*/ 959438 h 959797"/>
                <a:gd name="connsiteX2" fmla="*/ 0 w 4015343"/>
                <a:gd name="connsiteY2" fmla="*/ 679019 h 959797"/>
                <a:gd name="connsiteX0" fmla="*/ 3946445 w 3951173"/>
                <a:gd name="connsiteY0" fmla="*/ 0 h 689060"/>
                <a:gd name="connsiteX1" fmla="*/ 3950400 w 3951173"/>
                <a:gd name="connsiteY1" fmla="*/ 684108 h 689060"/>
                <a:gd name="connsiteX2" fmla="*/ 0 w 3951173"/>
                <a:gd name="connsiteY2" fmla="*/ 679019 h 689060"/>
                <a:gd name="connsiteX0" fmla="*/ 3946445 w 3951173"/>
                <a:gd name="connsiteY0" fmla="*/ 0 h 684108"/>
                <a:gd name="connsiteX1" fmla="*/ 3950400 w 3951173"/>
                <a:gd name="connsiteY1" fmla="*/ 684108 h 684108"/>
                <a:gd name="connsiteX2" fmla="*/ 0 w 3951173"/>
                <a:gd name="connsiteY2" fmla="*/ 679019 h 684108"/>
                <a:gd name="connsiteX0" fmla="*/ 3946445 w 3951173"/>
                <a:gd name="connsiteY0" fmla="*/ 0 h 684108"/>
                <a:gd name="connsiteX1" fmla="*/ 3950400 w 3951173"/>
                <a:gd name="connsiteY1" fmla="*/ 684108 h 684108"/>
                <a:gd name="connsiteX2" fmla="*/ 0 w 3951173"/>
                <a:gd name="connsiteY2" fmla="*/ 679019 h 684108"/>
                <a:gd name="connsiteX0" fmla="*/ 3946445 w 3952453"/>
                <a:gd name="connsiteY0" fmla="*/ 0 h 684108"/>
                <a:gd name="connsiteX1" fmla="*/ 3950400 w 3952453"/>
                <a:gd name="connsiteY1" fmla="*/ 684108 h 684108"/>
                <a:gd name="connsiteX2" fmla="*/ 0 w 3952453"/>
                <a:gd name="connsiteY2" fmla="*/ 679019 h 684108"/>
                <a:gd name="connsiteX0" fmla="*/ 3946445 w 3952450"/>
                <a:gd name="connsiteY0" fmla="*/ 0 h 704227"/>
                <a:gd name="connsiteX1" fmla="*/ 3950400 w 3952450"/>
                <a:gd name="connsiteY1" fmla="*/ 684108 h 704227"/>
                <a:gd name="connsiteX2" fmla="*/ 0 w 3952450"/>
                <a:gd name="connsiteY2" fmla="*/ 679019 h 704227"/>
                <a:gd name="connsiteX0" fmla="*/ 3946445 w 3952453"/>
                <a:gd name="connsiteY0" fmla="*/ 0 h 684108"/>
                <a:gd name="connsiteX1" fmla="*/ 3950400 w 3952453"/>
                <a:gd name="connsiteY1" fmla="*/ 684108 h 684108"/>
                <a:gd name="connsiteX2" fmla="*/ 0 w 3952453"/>
                <a:gd name="connsiteY2" fmla="*/ 679019 h 684108"/>
                <a:gd name="connsiteX0" fmla="*/ 3946445 w 3952453"/>
                <a:gd name="connsiteY0" fmla="*/ 0 h 684108"/>
                <a:gd name="connsiteX1" fmla="*/ 3950400 w 3952453"/>
                <a:gd name="connsiteY1" fmla="*/ 684108 h 684108"/>
                <a:gd name="connsiteX2" fmla="*/ 0 w 3952453"/>
                <a:gd name="connsiteY2" fmla="*/ 679019 h 684108"/>
                <a:gd name="connsiteX0" fmla="*/ 3946445 w 3952453"/>
                <a:gd name="connsiteY0" fmla="*/ 0 h 684108"/>
                <a:gd name="connsiteX1" fmla="*/ 3950400 w 3952453"/>
                <a:gd name="connsiteY1" fmla="*/ 684108 h 684108"/>
                <a:gd name="connsiteX2" fmla="*/ 0 w 3952453"/>
                <a:gd name="connsiteY2" fmla="*/ 679019 h 684108"/>
                <a:gd name="connsiteX0" fmla="*/ 3909691 w 4200369"/>
                <a:gd name="connsiteY0" fmla="*/ 0 h 733481"/>
                <a:gd name="connsiteX1" fmla="*/ 3913646 w 4200369"/>
                <a:gd name="connsiteY1" fmla="*/ 684108 h 733481"/>
                <a:gd name="connsiteX2" fmla="*/ 0 w 4200369"/>
                <a:gd name="connsiteY2" fmla="*/ 679019 h 733481"/>
                <a:gd name="connsiteX0" fmla="*/ 3909691 w 4200369"/>
                <a:gd name="connsiteY0" fmla="*/ 0 h 733481"/>
                <a:gd name="connsiteX1" fmla="*/ 3913646 w 4200369"/>
                <a:gd name="connsiteY1" fmla="*/ 684108 h 733481"/>
                <a:gd name="connsiteX2" fmla="*/ 0 w 4200369"/>
                <a:gd name="connsiteY2" fmla="*/ 679019 h 733481"/>
                <a:gd name="connsiteX0" fmla="*/ 3909691 w 4200369"/>
                <a:gd name="connsiteY0" fmla="*/ 0 h 684108"/>
                <a:gd name="connsiteX1" fmla="*/ 3913646 w 4200369"/>
                <a:gd name="connsiteY1" fmla="*/ 684108 h 684108"/>
                <a:gd name="connsiteX2" fmla="*/ 0 w 4200369"/>
                <a:gd name="connsiteY2" fmla="*/ 679019 h 684108"/>
                <a:gd name="connsiteX0" fmla="*/ 3909691 w 3913647"/>
                <a:gd name="connsiteY0" fmla="*/ 0 h 684108"/>
                <a:gd name="connsiteX1" fmla="*/ 3913646 w 3913647"/>
                <a:gd name="connsiteY1" fmla="*/ 684108 h 684108"/>
                <a:gd name="connsiteX2" fmla="*/ 0 w 3913647"/>
                <a:gd name="connsiteY2" fmla="*/ 679019 h 684108"/>
                <a:gd name="connsiteX0" fmla="*/ 3909691 w 3913647"/>
                <a:gd name="connsiteY0" fmla="*/ 0 h 684108"/>
                <a:gd name="connsiteX1" fmla="*/ 3913646 w 3913647"/>
                <a:gd name="connsiteY1" fmla="*/ 684108 h 684108"/>
                <a:gd name="connsiteX2" fmla="*/ 0 w 3913647"/>
                <a:gd name="connsiteY2" fmla="*/ 683918 h 684108"/>
                <a:gd name="connsiteX0" fmla="*/ 3821482 w 3825438"/>
                <a:gd name="connsiteY0" fmla="*/ 0 h 684735"/>
                <a:gd name="connsiteX1" fmla="*/ 3825437 w 3825438"/>
                <a:gd name="connsiteY1" fmla="*/ 684108 h 684735"/>
                <a:gd name="connsiteX2" fmla="*/ 0 w 3825438"/>
                <a:gd name="connsiteY2" fmla="*/ 684735 h 684735"/>
                <a:gd name="connsiteX0" fmla="*/ 3880287 w 3884243"/>
                <a:gd name="connsiteY0" fmla="*/ 0 h 684735"/>
                <a:gd name="connsiteX1" fmla="*/ 3884242 w 3884243"/>
                <a:gd name="connsiteY1" fmla="*/ 684108 h 684735"/>
                <a:gd name="connsiteX2" fmla="*/ 0 w 3884243"/>
                <a:gd name="connsiteY2" fmla="*/ 684735 h 684735"/>
                <a:gd name="connsiteX0" fmla="*/ 3902341 w 3906297"/>
                <a:gd name="connsiteY0" fmla="*/ 0 h 684735"/>
                <a:gd name="connsiteX1" fmla="*/ 3906296 w 3906297"/>
                <a:gd name="connsiteY1" fmla="*/ 684108 h 684735"/>
                <a:gd name="connsiteX2" fmla="*/ 0 w 3906297"/>
                <a:gd name="connsiteY2" fmla="*/ 684735 h 684735"/>
                <a:gd name="connsiteX0" fmla="*/ 3931744 w 3931744"/>
                <a:gd name="connsiteY0" fmla="*/ 0 h 684735"/>
                <a:gd name="connsiteX1" fmla="*/ 3906296 w 3931744"/>
                <a:gd name="connsiteY1" fmla="*/ 684108 h 684735"/>
                <a:gd name="connsiteX2" fmla="*/ 0 w 3931744"/>
                <a:gd name="connsiteY2" fmla="*/ 684735 h 684735"/>
                <a:gd name="connsiteX0" fmla="*/ 3917043 w 3917043"/>
                <a:gd name="connsiteY0" fmla="*/ 0 h 684735"/>
                <a:gd name="connsiteX1" fmla="*/ 3906296 w 3917043"/>
                <a:gd name="connsiteY1" fmla="*/ 684108 h 684735"/>
                <a:gd name="connsiteX2" fmla="*/ 0 w 3917043"/>
                <a:gd name="connsiteY2" fmla="*/ 684735 h 684735"/>
                <a:gd name="connsiteX0" fmla="*/ 3917043 w 3917043"/>
                <a:gd name="connsiteY0" fmla="*/ 0 h 684735"/>
                <a:gd name="connsiteX1" fmla="*/ 3906296 w 3917043"/>
                <a:gd name="connsiteY1" fmla="*/ 684108 h 684735"/>
                <a:gd name="connsiteX2" fmla="*/ 0 w 3917043"/>
                <a:gd name="connsiteY2" fmla="*/ 684735 h 684735"/>
              </a:gdLst>
              <a:ahLst/>
              <a:cxnLst>
                <a:cxn ang="0">
                  <a:pos x="connsiteX0" y="connsiteY0"/>
                </a:cxn>
                <a:cxn ang="0">
                  <a:pos x="connsiteX1" y="connsiteY1"/>
                </a:cxn>
                <a:cxn ang="0">
                  <a:pos x="connsiteX2" y="connsiteY2"/>
                </a:cxn>
              </a:cxnLst>
              <a:rect l="l" t="t" r="r" b="b"/>
              <a:pathLst>
                <a:path w="3917043" h="684735">
                  <a:moveTo>
                    <a:pt x="3917043" y="0"/>
                  </a:moveTo>
                  <a:cubicBezTo>
                    <a:pt x="3908575" y="42607"/>
                    <a:pt x="3903700" y="635438"/>
                    <a:pt x="3906296" y="684108"/>
                  </a:cubicBezTo>
                  <a:lnTo>
                    <a:pt x="0" y="684735"/>
                  </a:lnTo>
                </a:path>
              </a:pathLst>
            </a:custGeom>
            <a:noFill/>
            <a:ln w="28575">
              <a:solidFill>
                <a:srgbClr val="FFCDCD"/>
              </a:solidFill>
              <a:round/>
              <a:headEnd/>
              <a:tailEnd type="triangle" w="lg" len="lg"/>
            </a:ln>
            <a:effectLst>
              <a:outerShdw blurRad="88900" dist="889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25000"/>
                </a:lnSpc>
                <a:spcBef>
                  <a:spcPct val="50000"/>
                </a:spcBef>
                <a:spcAft>
                  <a:spcPct val="0"/>
                </a:spcAft>
                <a:buClr>
                  <a:schemeClr val="accent1"/>
                </a:buClr>
                <a:buSzPct val="50000"/>
                <a:buFont typeface="Wingdings" pitchFamily="2" charset="2"/>
                <a:buChar char="n"/>
                <a:tabLst/>
              </a:pPr>
              <a:endParaRPr kumimoji="0" lang="en-US" sz="2400" b="1" i="0" u="none" strike="noStrike" cap="none" normalizeH="0" baseline="30000" dirty="0">
                <a:ln>
                  <a:noFill/>
                </a:ln>
                <a:solidFill>
                  <a:schemeClr val="tx1"/>
                </a:solidFill>
                <a:effectLst/>
                <a:latin typeface="Arial Narrow" pitchFamily="34" charset="0"/>
              </a:endParaRPr>
            </a:p>
          </p:txBody>
        </p:sp>
        <p:sp>
          <p:nvSpPr>
            <p:cNvPr id="11" name="Freeform 65">
              <a:extLst>
                <a:ext uri="{FF2B5EF4-FFF2-40B4-BE49-F238E27FC236}">
                  <a16:creationId xmlns:a16="http://schemas.microsoft.com/office/drawing/2014/main" id="{C8ED26AD-F663-4166-9A02-C07E2859FE4E}"/>
                </a:ext>
              </a:extLst>
            </p:cNvPr>
            <p:cNvSpPr/>
            <p:nvPr/>
          </p:nvSpPr>
          <p:spPr>
            <a:xfrm flipH="1" flipV="1">
              <a:off x="6153516" y="3181481"/>
              <a:ext cx="1414764" cy="2194017"/>
            </a:xfrm>
            <a:custGeom>
              <a:avLst/>
              <a:gdLst>
                <a:gd name="connsiteX0" fmla="*/ 368359 w 368359"/>
                <a:gd name="connsiteY0" fmla="*/ 26007 h 940407"/>
                <a:gd name="connsiteX1" fmla="*/ 304859 w 368359"/>
                <a:gd name="connsiteY1" fmla="*/ 607 h 940407"/>
                <a:gd name="connsiteX2" fmla="*/ 139759 w 368359"/>
                <a:gd name="connsiteY2" fmla="*/ 102207 h 940407"/>
                <a:gd name="connsiteX3" fmla="*/ 101659 w 368359"/>
                <a:gd name="connsiteY3" fmla="*/ 191107 h 940407"/>
                <a:gd name="connsiteX4" fmla="*/ 76259 w 368359"/>
                <a:gd name="connsiteY4" fmla="*/ 229207 h 940407"/>
                <a:gd name="connsiteX5" fmla="*/ 25459 w 368359"/>
                <a:gd name="connsiteY5" fmla="*/ 343507 h 940407"/>
                <a:gd name="connsiteX6" fmla="*/ 59 w 368359"/>
                <a:gd name="connsiteY6" fmla="*/ 470507 h 940407"/>
                <a:gd name="connsiteX7" fmla="*/ 12759 w 368359"/>
                <a:gd name="connsiteY7" fmla="*/ 940407 h 940407"/>
                <a:gd name="connsiteX0" fmla="*/ 368359 w 368359"/>
                <a:gd name="connsiteY0" fmla="*/ 0 h 914400"/>
                <a:gd name="connsiteX1" fmla="*/ 139759 w 368359"/>
                <a:gd name="connsiteY1" fmla="*/ 76200 h 914400"/>
                <a:gd name="connsiteX2" fmla="*/ 101659 w 368359"/>
                <a:gd name="connsiteY2" fmla="*/ 165100 h 914400"/>
                <a:gd name="connsiteX3" fmla="*/ 76259 w 368359"/>
                <a:gd name="connsiteY3" fmla="*/ 203200 h 914400"/>
                <a:gd name="connsiteX4" fmla="*/ 25459 w 368359"/>
                <a:gd name="connsiteY4" fmla="*/ 317500 h 914400"/>
                <a:gd name="connsiteX5" fmla="*/ 59 w 368359"/>
                <a:gd name="connsiteY5" fmla="*/ 444500 h 914400"/>
                <a:gd name="connsiteX6" fmla="*/ 12759 w 368359"/>
                <a:gd name="connsiteY6" fmla="*/ 914400 h 914400"/>
                <a:gd name="connsiteX0" fmla="*/ 368359 w 368359"/>
                <a:gd name="connsiteY0" fmla="*/ 0 h 914400"/>
                <a:gd name="connsiteX1" fmla="*/ 101659 w 368359"/>
                <a:gd name="connsiteY1" fmla="*/ 165100 h 914400"/>
                <a:gd name="connsiteX2" fmla="*/ 76259 w 368359"/>
                <a:gd name="connsiteY2" fmla="*/ 203200 h 914400"/>
                <a:gd name="connsiteX3" fmla="*/ 25459 w 368359"/>
                <a:gd name="connsiteY3" fmla="*/ 317500 h 914400"/>
                <a:gd name="connsiteX4" fmla="*/ 59 w 368359"/>
                <a:gd name="connsiteY4" fmla="*/ 444500 h 914400"/>
                <a:gd name="connsiteX5" fmla="*/ 12759 w 368359"/>
                <a:gd name="connsiteY5"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71058 w 371058"/>
                <a:gd name="connsiteY0" fmla="*/ 0 h 914400"/>
                <a:gd name="connsiteX1" fmla="*/ 78958 w 371058"/>
                <a:gd name="connsiteY1" fmla="*/ 203200 h 914400"/>
                <a:gd name="connsiteX2" fmla="*/ 2758 w 371058"/>
                <a:gd name="connsiteY2" fmla="*/ 444500 h 914400"/>
                <a:gd name="connsiteX3" fmla="*/ 15458 w 371058"/>
                <a:gd name="connsiteY3"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437458"/>
                <a:gd name="connsiteY0" fmla="*/ 0 h 914400"/>
                <a:gd name="connsiteX1" fmla="*/ 437357 w 437458"/>
                <a:gd name="connsiteY1" fmla="*/ 505619 h 914400"/>
                <a:gd name="connsiteX2" fmla="*/ 0 w 437458"/>
                <a:gd name="connsiteY2" fmla="*/ 914400 h 914400"/>
                <a:gd name="connsiteX0" fmla="*/ 355600 w 437512"/>
                <a:gd name="connsiteY0" fmla="*/ 0 h 914400"/>
                <a:gd name="connsiteX1" fmla="*/ 437357 w 437512"/>
                <a:gd name="connsiteY1" fmla="*/ 505619 h 914400"/>
                <a:gd name="connsiteX2" fmla="*/ 0 w 437512"/>
                <a:gd name="connsiteY2" fmla="*/ 914400 h 914400"/>
                <a:gd name="connsiteX0" fmla="*/ 355600 w 437512"/>
                <a:gd name="connsiteY0" fmla="*/ 0 h 914433"/>
                <a:gd name="connsiteX1" fmla="*/ 437357 w 437512"/>
                <a:gd name="connsiteY1" fmla="*/ 505619 h 914433"/>
                <a:gd name="connsiteX2" fmla="*/ 0 w 437512"/>
                <a:gd name="connsiteY2" fmla="*/ 914400 h 914433"/>
                <a:gd name="connsiteX0" fmla="*/ 751681 w 751681"/>
                <a:gd name="connsiteY0" fmla="*/ 0 h 914458"/>
                <a:gd name="connsiteX1" fmla="*/ 0 w 751681"/>
                <a:gd name="connsiteY1" fmla="*/ 679450 h 914458"/>
                <a:gd name="connsiteX2" fmla="*/ 396081 w 751681"/>
                <a:gd name="connsiteY2" fmla="*/ 914400 h 914458"/>
                <a:gd name="connsiteX0" fmla="*/ 654050 w 654050"/>
                <a:gd name="connsiteY0" fmla="*/ 0 h 914415"/>
                <a:gd name="connsiteX1" fmla="*/ 0 w 654050"/>
                <a:gd name="connsiteY1" fmla="*/ 15081 h 914415"/>
                <a:gd name="connsiteX2" fmla="*/ 298450 w 654050"/>
                <a:gd name="connsiteY2" fmla="*/ 914400 h 914415"/>
                <a:gd name="connsiteX0" fmla="*/ 368300 w 368300"/>
                <a:gd name="connsiteY0" fmla="*/ 0 h 914427"/>
                <a:gd name="connsiteX1" fmla="*/ 0 w 368300"/>
                <a:gd name="connsiteY1" fmla="*/ 417512 h 914427"/>
                <a:gd name="connsiteX2" fmla="*/ 12700 w 368300"/>
                <a:gd name="connsiteY2" fmla="*/ 914400 h 914427"/>
                <a:gd name="connsiteX0" fmla="*/ 355600 w 580294"/>
                <a:gd name="connsiteY0" fmla="*/ 0 h 914434"/>
                <a:gd name="connsiteX1" fmla="*/ 580231 w 580294"/>
                <a:gd name="connsiteY1" fmla="*/ 524668 h 914434"/>
                <a:gd name="connsiteX2" fmla="*/ 0 w 580294"/>
                <a:gd name="connsiteY2" fmla="*/ 914400 h 914434"/>
                <a:gd name="connsiteX0" fmla="*/ 368300 w 368300"/>
                <a:gd name="connsiteY0" fmla="*/ 0 h 914427"/>
                <a:gd name="connsiteX1" fmla="*/ 0 w 368300"/>
                <a:gd name="connsiteY1" fmla="*/ 417512 h 914427"/>
                <a:gd name="connsiteX2" fmla="*/ 12700 w 368300"/>
                <a:gd name="connsiteY2" fmla="*/ 914400 h 914427"/>
                <a:gd name="connsiteX0" fmla="*/ 355600 w 577913"/>
                <a:gd name="connsiteY0" fmla="*/ 0 h 914434"/>
                <a:gd name="connsiteX1" fmla="*/ 577850 w 577913"/>
                <a:gd name="connsiteY1" fmla="*/ 524669 h 914434"/>
                <a:gd name="connsiteX2" fmla="*/ 0 w 577913"/>
                <a:gd name="connsiteY2" fmla="*/ 914400 h 914434"/>
                <a:gd name="connsiteX0" fmla="*/ 355600 w 355600"/>
                <a:gd name="connsiteY0" fmla="*/ 0 h 914428"/>
                <a:gd name="connsiteX1" fmla="*/ 113506 w 355600"/>
                <a:gd name="connsiteY1" fmla="*/ 438944 h 914428"/>
                <a:gd name="connsiteX2" fmla="*/ 0 w 355600"/>
                <a:gd name="connsiteY2" fmla="*/ 914400 h 914428"/>
                <a:gd name="connsiteX0" fmla="*/ 355600 w 582674"/>
                <a:gd name="connsiteY0" fmla="*/ 0 h 914435"/>
                <a:gd name="connsiteX1" fmla="*/ 582612 w 582674"/>
                <a:gd name="connsiteY1" fmla="*/ 527050 h 914435"/>
                <a:gd name="connsiteX2" fmla="*/ 0 w 582674"/>
                <a:gd name="connsiteY2" fmla="*/ 914400 h 914435"/>
                <a:gd name="connsiteX0" fmla="*/ 3541095 w 3768169"/>
                <a:gd name="connsiteY0" fmla="*/ 0 h 864291"/>
                <a:gd name="connsiteX1" fmla="*/ 3768107 w 3768169"/>
                <a:gd name="connsiteY1" fmla="*/ 527050 h 864291"/>
                <a:gd name="connsiteX2" fmla="*/ 2 w 3768169"/>
                <a:gd name="connsiteY2" fmla="*/ 864251 h 864291"/>
                <a:gd name="connsiteX0" fmla="*/ 3541091 w 3798741"/>
                <a:gd name="connsiteY0" fmla="*/ 0 h 864312"/>
                <a:gd name="connsiteX1" fmla="*/ 3798687 w 3798741"/>
                <a:gd name="connsiteY1" fmla="*/ 645441 h 864312"/>
                <a:gd name="connsiteX2" fmla="*/ -2 w 3798741"/>
                <a:gd name="connsiteY2" fmla="*/ 864251 h 864312"/>
                <a:gd name="connsiteX0" fmla="*/ 3800163 w 3800163"/>
                <a:gd name="connsiteY0" fmla="*/ 0 h 894905"/>
                <a:gd name="connsiteX1" fmla="*/ 3798691 w 3800163"/>
                <a:gd name="connsiteY1" fmla="*/ 676033 h 894905"/>
                <a:gd name="connsiteX2" fmla="*/ 2 w 3800163"/>
                <a:gd name="connsiteY2" fmla="*/ 894843 h 894905"/>
                <a:gd name="connsiteX0" fmla="*/ 3911189 w 3911189"/>
                <a:gd name="connsiteY0" fmla="*/ 0 h 681726"/>
                <a:gd name="connsiteX1" fmla="*/ 3909717 w 3911189"/>
                <a:gd name="connsiteY1" fmla="*/ 676033 h 681726"/>
                <a:gd name="connsiteX2" fmla="*/ 0 w 3911189"/>
                <a:gd name="connsiteY2" fmla="*/ 673900 h 681726"/>
                <a:gd name="connsiteX0" fmla="*/ 3911189 w 3911189"/>
                <a:gd name="connsiteY0" fmla="*/ 0 h 673943"/>
                <a:gd name="connsiteX1" fmla="*/ 3567376 w 3911189"/>
                <a:gd name="connsiteY1" fmla="*/ 363313 h 673943"/>
                <a:gd name="connsiteX2" fmla="*/ 0 w 3911189"/>
                <a:gd name="connsiteY2" fmla="*/ 673900 h 673943"/>
                <a:gd name="connsiteX0" fmla="*/ 3911189 w 3911189"/>
                <a:gd name="connsiteY0" fmla="*/ 0 h 679463"/>
                <a:gd name="connsiteX1" fmla="*/ 3909716 w 3911189"/>
                <a:gd name="connsiteY1" fmla="*/ 672634 h 679463"/>
                <a:gd name="connsiteX2" fmla="*/ 0 w 3911189"/>
                <a:gd name="connsiteY2" fmla="*/ 673900 h 679463"/>
                <a:gd name="connsiteX0" fmla="*/ 3911189 w 3911189"/>
                <a:gd name="connsiteY0" fmla="*/ 0 h 679463"/>
                <a:gd name="connsiteX1" fmla="*/ 3909716 w 3911189"/>
                <a:gd name="connsiteY1" fmla="*/ 672634 h 679463"/>
                <a:gd name="connsiteX2" fmla="*/ 0 w 3911189"/>
                <a:gd name="connsiteY2" fmla="*/ 673900 h 679463"/>
                <a:gd name="connsiteX0" fmla="*/ 3911189 w 3911189"/>
                <a:gd name="connsiteY0" fmla="*/ 0 h 679463"/>
                <a:gd name="connsiteX1" fmla="*/ 3909716 w 3911189"/>
                <a:gd name="connsiteY1" fmla="*/ 672634 h 679463"/>
                <a:gd name="connsiteX2" fmla="*/ 0 w 3911189"/>
                <a:gd name="connsiteY2" fmla="*/ 673900 h 679463"/>
                <a:gd name="connsiteX0" fmla="*/ 3911189 w 3912331"/>
                <a:gd name="connsiteY0" fmla="*/ 0 h 673900"/>
                <a:gd name="connsiteX1" fmla="*/ 3909716 w 3912331"/>
                <a:gd name="connsiteY1" fmla="*/ 672634 h 673900"/>
                <a:gd name="connsiteX2" fmla="*/ 0 w 3912331"/>
                <a:gd name="connsiteY2" fmla="*/ 673900 h 673900"/>
                <a:gd name="connsiteX0" fmla="*/ 3911189 w 3912331"/>
                <a:gd name="connsiteY0" fmla="*/ 0 h 673900"/>
                <a:gd name="connsiteX1" fmla="*/ 3909716 w 3912331"/>
                <a:gd name="connsiteY1" fmla="*/ 672634 h 673900"/>
                <a:gd name="connsiteX2" fmla="*/ 0 w 3912331"/>
                <a:gd name="connsiteY2" fmla="*/ 673900 h 673900"/>
              </a:gdLst>
              <a:ahLst/>
              <a:cxnLst>
                <a:cxn ang="0">
                  <a:pos x="connsiteX0" y="connsiteY0"/>
                </a:cxn>
                <a:cxn ang="0">
                  <a:pos x="connsiteX1" y="connsiteY1"/>
                </a:cxn>
                <a:cxn ang="0">
                  <a:pos x="connsiteX2" y="connsiteY2"/>
                </a:cxn>
              </a:cxnLst>
              <a:rect l="l" t="t" r="r" b="b"/>
              <a:pathLst>
                <a:path w="3912331" h="673900">
                  <a:moveTo>
                    <a:pt x="3911189" y="0"/>
                  </a:moveTo>
                  <a:cubicBezTo>
                    <a:pt x="3902722" y="4233"/>
                    <a:pt x="3918157" y="672621"/>
                    <a:pt x="3909716" y="672634"/>
                  </a:cubicBezTo>
                  <a:lnTo>
                    <a:pt x="0" y="673900"/>
                  </a:lnTo>
                </a:path>
              </a:pathLst>
            </a:custGeom>
            <a:noFill/>
            <a:ln w="28575">
              <a:solidFill>
                <a:srgbClr val="FF0000"/>
              </a:solidFill>
              <a:round/>
              <a:headEnd/>
              <a:tailEnd type="triangle" w="lg" len="lg"/>
            </a:ln>
            <a:effectLst>
              <a:prstShdw prst="shdw17" dist="17961" dir="2700000">
                <a:srgbClr val="FF0000">
                  <a:gamma/>
                  <a:shade val="60000"/>
                  <a:invGamma/>
                </a:srgb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25000"/>
                </a:lnSpc>
                <a:spcBef>
                  <a:spcPct val="50000"/>
                </a:spcBef>
                <a:spcAft>
                  <a:spcPct val="0"/>
                </a:spcAft>
                <a:buClr>
                  <a:schemeClr val="accent1"/>
                </a:buClr>
                <a:buSzPct val="50000"/>
                <a:buFont typeface="Wingdings" pitchFamily="2" charset="2"/>
                <a:buChar char="n"/>
                <a:tabLst/>
              </a:pPr>
              <a:endParaRPr kumimoji="0" lang="en-US" sz="2400" b="1" i="0" u="none" strike="noStrike" cap="none" normalizeH="0" baseline="30000" dirty="0">
                <a:ln>
                  <a:noFill/>
                </a:ln>
                <a:solidFill>
                  <a:schemeClr val="tx1"/>
                </a:solidFill>
                <a:effectLst/>
                <a:latin typeface="Arial Narrow" pitchFamily="34" charset="0"/>
              </a:endParaRPr>
            </a:p>
          </p:txBody>
        </p:sp>
      </p:grpSp>
      <p:sp>
        <p:nvSpPr>
          <p:cNvPr id="12" name="AutoShape 6">
            <a:extLst>
              <a:ext uri="{FF2B5EF4-FFF2-40B4-BE49-F238E27FC236}">
                <a16:creationId xmlns:a16="http://schemas.microsoft.com/office/drawing/2014/main" id="{ECA24042-7D0F-480E-82A5-241E968531EE}"/>
              </a:ext>
            </a:extLst>
          </p:cNvPr>
          <p:cNvSpPr>
            <a:spLocks noChangeArrowheads="1"/>
          </p:cNvSpPr>
          <p:nvPr/>
        </p:nvSpPr>
        <p:spPr bwMode="gray">
          <a:xfrm>
            <a:off x="6019800" y="3810000"/>
            <a:ext cx="2937933" cy="336262"/>
          </a:xfrm>
          <a:prstGeom prst="roundRect">
            <a:avLst>
              <a:gd name="adj" fmla="val 17226"/>
            </a:avLst>
          </a:prstGeom>
          <a:solidFill>
            <a:srgbClr val="FFFFCC"/>
          </a:solidFill>
          <a:ln w="9525">
            <a:solidFill>
              <a:srgbClr val="FFFFFF">
                <a:lumMod val="75000"/>
              </a:srgbClr>
            </a:solidFill>
            <a:round/>
            <a:headEnd/>
            <a:tailEnd/>
          </a:ln>
          <a:effectLst>
            <a:outerShdw blurRad="127000" dist="12700" dir="2700000" sy="-23000" kx="-800400" algn="bl" rotWithShape="0">
              <a:prstClr val="black">
                <a:alpha val="20000"/>
              </a:prstClr>
            </a:outerShdw>
          </a:effectLst>
          <a:scene3d>
            <a:camera prst="orthographicFront"/>
            <a:lightRig rig="threePt" dir="t"/>
          </a:scene3d>
          <a:sp3d>
            <a:bevelT/>
          </a:sp3d>
        </p:spPr>
        <p:txBody>
          <a:bodyPr wrap="square" tIns="45720" bIns="9144" anchor="ctr" anchorCtr="0">
            <a:spAutoFit/>
          </a:bodyPr>
          <a:lstStyle/>
          <a:p>
            <a:pPr marL="0" marR="0" lvl="0" indent="0" algn="l" defTabSz="914400" eaLnBrk="1" fontAlgn="auto" latinLnBrk="0" hangingPunct="1">
              <a:lnSpc>
                <a:spcPct val="85000"/>
              </a:lnSpc>
              <a:spcBef>
                <a:spcPts val="0"/>
              </a:spcBef>
              <a:spcAft>
                <a:spcPts val="0"/>
              </a:spcAft>
              <a:buClrTx/>
              <a:buSzTx/>
              <a:buFontTx/>
              <a:buNone/>
              <a:tabLst/>
              <a:defRPr/>
            </a:pPr>
            <a:r>
              <a:rPr kumimoji="0" lang="en-US" sz="1900" b="0" i="0" u="none" strike="noStrike" kern="0" cap="none" spc="0" normalizeH="0" baseline="0" noProof="0" dirty="0">
                <a:ln>
                  <a:noFill/>
                </a:ln>
                <a:solidFill>
                  <a:srgbClr val="00589A"/>
                </a:solidFill>
                <a:effectLst/>
                <a:uLnTx/>
                <a:uFillTx/>
                <a:latin typeface="Arial" charset="0"/>
              </a:rPr>
              <a:t>Queue section heading</a:t>
            </a:r>
          </a:p>
        </p:txBody>
      </p:sp>
      <p:grpSp>
        <p:nvGrpSpPr>
          <p:cNvPr id="13" name="Group 12">
            <a:extLst>
              <a:ext uri="{FF2B5EF4-FFF2-40B4-BE49-F238E27FC236}">
                <a16:creationId xmlns:a16="http://schemas.microsoft.com/office/drawing/2014/main" id="{1BCA95A5-28D6-43C1-B563-E50DD49F810D}"/>
              </a:ext>
            </a:extLst>
          </p:cNvPr>
          <p:cNvGrpSpPr/>
          <p:nvPr/>
        </p:nvGrpSpPr>
        <p:grpSpPr>
          <a:xfrm flipH="1" flipV="1">
            <a:off x="6324600" y="4717035"/>
            <a:ext cx="1097844" cy="168282"/>
            <a:chOff x="6133525" y="3157282"/>
            <a:chExt cx="1434755" cy="2229292"/>
          </a:xfrm>
        </p:grpSpPr>
        <p:sp>
          <p:nvSpPr>
            <p:cNvPr id="14" name="Freeform 64">
              <a:extLst>
                <a:ext uri="{FF2B5EF4-FFF2-40B4-BE49-F238E27FC236}">
                  <a16:creationId xmlns:a16="http://schemas.microsoft.com/office/drawing/2014/main" id="{CE7F0266-A3ED-4095-A51D-DE0FCF6509EF}"/>
                </a:ext>
              </a:extLst>
            </p:cNvPr>
            <p:cNvSpPr/>
            <p:nvPr/>
          </p:nvSpPr>
          <p:spPr>
            <a:xfrm flipH="1" flipV="1">
              <a:off x="6133525" y="3157282"/>
              <a:ext cx="1416473" cy="2229292"/>
            </a:xfrm>
            <a:custGeom>
              <a:avLst/>
              <a:gdLst>
                <a:gd name="connsiteX0" fmla="*/ 368359 w 368359"/>
                <a:gd name="connsiteY0" fmla="*/ 26007 h 940407"/>
                <a:gd name="connsiteX1" fmla="*/ 304859 w 368359"/>
                <a:gd name="connsiteY1" fmla="*/ 607 h 940407"/>
                <a:gd name="connsiteX2" fmla="*/ 139759 w 368359"/>
                <a:gd name="connsiteY2" fmla="*/ 102207 h 940407"/>
                <a:gd name="connsiteX3" fmla="*/ 101659 w 368359"/>
                <a:gd name="connsiteY3" fmla="*/ 191107 h 940407"/>
                <a:gd name="connsiteX4" fmla="*/ 76259 w 368359"/>
                <a:gd name="connsiteY4" fmla="*/ 229207 h 940407"/>
                <a:gd name="connsiteX5" fmla="*/ 25459 w 368359"/>
                <a:gd name="connsiteY5" fmla="*/ 343507 h 940407"/>
                <a:gd name="connsiteX6" fmla="*/ 59 w 368359"/>
                <a:gd name="connsiteY6" fmla="*/ 470507 h 940407"/>
                <a:gd name="connsiteX7" fmla="*/ 12759 w 368359"/>
                <a:gd name="connsiteY7" fmla="*/ 940407 h 940407"/>
                <a:gd name="connsiteX0" fmla="*/ 368359 w 368359"/>
                <a:gd name="connsiteY0" fmla="*/ 0 h 914400"/>
                <a:gd name="connsiteX1" fmla="*/ 139759 w 368359"/>
                <a:gd name="connsiteY1" fmla="*/ 76200 h 914400"/>
                <a:gd name="connsiteX2" fmla="*/ 101659 w 368359"/>
                <a:gd name="connsiteY2" fmla="*/ 165100 h 914400"/>
                <a:gd name="connsiteX3" fmla="*/ 76259 w 368359"/>
                <a:gd name="connsiteY3" fmla="*/ 203200 h 914400"/>
                <a:gd name="connsiteX4" fmla="*/ 25459 w 368359"/>
                <a:gd name="connsiteY4" fmla="*/ 317500 h 914400"/>
                <a:gd name="connsiteX5" fmla="*/ 59 w 368359"/>
                <a:gd name="connsiteY5" fmla="*/ 444500 h 914400"/>
                <a:gd name="connsiteX6" fmla="*/ 12759 w 368359"/>
                <a:gd name="connsiteY6" fmla="*/ 914400 h 914400"/>
                <a:gd name="connsiteX0" fmla="*/ 368359 w 368359"/>
                <a:gd name="connsiteY0" fmla="*/ 0 h 914400"/>
                <a:gd name="connsiteX1" fmla="*/ 101659 w 368359"/>
                <a:gd name="connsiteY1" fmla="*/ 165100 h 914400"/>
                <a:gd name="connsiteX2" fmla="*/ 76259 w 368359"/>
                <a:gd name="connsiteY2" fmla="*/ 203200 h 914400"/>
                <a:gd name="connsiteX3" fmla="*/ 25459 w 368359"/>
                <a:gd name="connsiteY3" fmla="*/ 317500 h 914400"/>
                <a:gd name="connsiteX4" fmla="*/ 59 w 368359"/>
                <a:gd name="connsiteY4" fmla="*/ 444500 h 914400"/>
                <a:gd name="connsiteX5" fmla="*/ 12759 w 368359"/>
                <a:gd name="connsiteY5"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71058 w 371058"/>
                <a:gd name="connsiteY0" fmla="*/ 0 h 914400"/>
                <a:gd name="connsiteX1" fmla="*/ 78958 w 371058"/>
                <a:gd name="connsiteY1" fmla="*/ 203200 h 914400"/>
                <a:gd name="connsiteX2" fmla="*/ 2758 w 371058"/>
                <a:gd name="connsiteY2" fmla="*/ 444500 h 914400"/>
                <a:gd name="connsiteX3" fmla="*/ 15458 w 371058"/>
                <a:gd name="connsiteY3"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437458"/>
                <a:gd name="connsiteY0" fmla="*/ 0 h 914400"/>
                <a:gd name="connsiteX1" fmla="*/ 437357 w 437458"/>
                <a:gd name="connsiteY1" fmla="*/ 505619 h 914400"/>
                <a:gd name="connsiteX2" fmla="*/ 0 w 437458"/>
                <a:gd name="connsiteY2" fmla="*/ 914400 h 914400"/>
                <a:gd name="connsiteX0" fmla="*/ 355600 w 437512"/>
                <a:gd name="connsiteY0" fmla="*/ 0 h 914400"/>
                <a:gd name="connsiteX1" fmla="*/ 437357 w 437512"/>
                <a:gd name="connsiteY1" fmla="*/ 505619 h 914400"/>
                <a:gd name="connsiteX2" fmla="*/ 0 w 437512"/>
                <a:gd name="connsiteY2" fmla="*/ 914400 h 914400"/>
                <a:gd name="connsiteX0" fmla="*/ 355600 w 437512"/>
                <a:gd name="connsiteY0" fmla="*/ 0 h 914433"/>
                <a:gd name="connsiteX1" fmla="*/ 437357 w 437512"/>
                <a:gd name="connsiteY1" fmla="*/ 505619 h 914433"/>
                <a:gd name="connsiteX2" fmla="*/ 0 w 437512"/>
                <a:gd name="connsiteY2" fmla="*/ 914400 h 914433"/>
                <a:gd name="connsiteX0" fmla="*/ 751681 w 751681"/>
                <a:gd name="connsiteY0" fmla="*/ 0 h 914458"/>
                <a:gd name="connsiteX1" fmla="*/ 0 w 751681"/>
                <a:gd name="connsiteY1" fmla="*/ 679450 h 914458"/>
                <a:gd name="connsiteX2" fmla="*/ 396081 w 751681"/>
                <a:gd name="connsiteY2" fmla="*/ 914400 h 914458"/>
                <a:gd name="connsiteX0" fmla="*/ 654050 w 654050"/>
                <a:gd name="connsiteY0" fmla="*/ 0 h 914415"/>
                <a:gd name="connsiteX1" fmla="*/ 0 w 654050"/>
                <a:gd name="connsiteY1" fmla="*/ 15081 h 914415"/>
                <a:gd name="connsiteX2" fmla="*/ 298450 w 654050"/>
                <a:gd name="connsiteY2" fmla="*/ 914400 h 914415"/>
                <a:gd name="connsiteX0" fmla="*/ 368300 w 368300"/>
                <a:gd name="connsiteY0" fmla="*/ 0 h 914427"/>
                <a:gd name="connsiteX1" fmla="*/ 0 w 368300"/>
                <a:gd name="connsiteY1" fmla="*/ 417512 h 914427"/>
                <a:gd name="connsiteX2" fmla="*/ 12700 w 368300"/>
                <a:gd name="connsiteY2" fmla="*/ 914400 h 914427"/>
                <a:gd name="connsiteX0" fmla="*/ 355600 w 585054"/>
                <a:gd name="connsiteY0" fmla="*/ 0 h 914434"/>
                <a:gd name="connsiteX1" fmla="*/ 584993 w 585054"/>
                <a:gd name="connsiteY1" fmla="*/ 524668 h 914434"/>
                <a:gd name="connsiteX2" fmla="*/ 0 w 585054"/>
                <a:gd name="connsiteY2" fmla="*/ 914400 h 914434"/>
                <a:gd name="connsiteX0" fmla="*/ 3456065 w 3685519"/>
                <a:gd name="connsiteY0" fmla="*/ 0 h 859213"/>
                <a:gd name="connsiteX1" fmla="*/ 3685458 w 3685519"/>
                <a:gd name="connsiteY1" fmla="*/ 524668 h 859213"/>
                <a:gd name="connsiteX2" fmla="*/ 1 w 3685519"/>
                <a:gd name="connsiteY2" fmla="*/ 859173 h 859213"/>
                <a:gd name="connsiteX0" fmla="*/ 3456065 w 3691390"/>
                <a:gd name="connsiteY0" fmla="*/ 0 h 859234"/>
                <a:gd name="connsiteX1" fmla="*/ 3691330 w 3691390"/>
                <a:gd name="connsiteY1" fmla="*/ 636522 h 859234"/>
                <a:gd name="connsiteX2" fmla="*/ 1 w 3691390"/>
                <a:gd name="connsiteY2" fmla="*/ 859173 h 859234"/>
                <a:gd name="connsiteX0" fmla="*/ 4316543 w 4316543"/>
                <a:gd name="connsiteY0" fmla="*/ 0 h 835440"/>
                <a:gd name="connsiteX1" fmla="*/ 3691330 w 4316543"/>
                <a:gd name="connsiteY1" fmla="*/ 612728 h 835440"/>
                <a:gd name="connsiteX2" fmla="*/ 1 w 4316543"/>
                <a:gd name="connsiteY2" fmla="*/ 835379 h 835440"/>
                <a:gd name="connsiteX0" fmla="*/ 3715135 w 3715135"/>
                <a:gd name="connsiteY0" fmla="*/ 0 h 893225"/>
                <a:gd name="connsiteX1" fmla="*/ 3691330 w 3715135"/>
                <a:gd name="connsiteY1" fmla="*/ 670513 h 893225"/>
                <a:gd name="connsiteX2" fmla="*/ 1 w 3715135"/>
                <a:gd name="connsiteY2" fmla="*/ 893164 h 893225"/>
                <a:gd name="connsiteX0" fmla="*/ 3863174 w 3863174"/>
                <a:gd name="connsiteY0" fmla="*/ 0 h 679156"/>
                <a:gd name="connsiteX1" fmla="*/ 3839369 w 3863174"/>
                <a:gd name="connsiteY1" fmla="*/ 670513 h 679156"/>
                <a:gd name="connsiteX2" fmla="*/ 0 w 3863174"/>
                <a:gd name="connsiteY2" fmla="*/ 675619 h 679156"/>
                <a:gd name="connsiteX0" fmla="*/ 3807657 w 3807657"/>
                <a:gd name="connsiteY0" fmla="*/ 0 h 684018"/>
                <a:gd name="connsiteX1" fmla="*/ 3783852 w 3807657"/>
                <a:gd name="connsiteY1" fmla="*/ 670513 h 684018"/>
                <a:gd name="connsiteX2" fmla="*/ 0 w 3807657"/>
                <a:gd name="connsiteY2" fmla="*/ 682418 h 684018"/>
                <a:gd name="connsiteX0" fmla="*/ 3853922 w 3853922"/>
                <a:gd name="connsiteY0" fmla="*/ 0 h 686997"/>
                <a:gd name="connsiteX1" fmla="*/ 3830117 w 3853922"/>
                <a:gd name="connsiteY1" fmla="*/ 670513 h 686997"/>
                <a:gd name="connsiteX2" fmla="*/ 0 w 3853922"/>
                <a:gd name="connsiteY2" fmla="*/ 685818 h 686997"/>
                <a:gd name="connsiteX0" fmla="*/ 3890932 w 3890932"/>
                <a:gd name="connsiteY0" fmla="*/ 0 h 686997"/>
                <a:gd name="connsiteX1" fmla="*/ 3867127 w 3890932"/>
                <a:gd name="connsiteY1" fmla="*/ 670513 h 686997"/>
                <a:gd name="connsiteX2" fmla="*/ 0 w 3890932"/>
                <a:gd name="connsiteY2" fmla="*/ 685818 h 686997"/>
                <a:gd name="connsiteX0" fmla="*/ 3946445 w 3946445"/>
                <a:gd name="connsiteY0" fmla="*/ 0 h 681344"/>
                <a:gd name="connsiteX1" fmla="*/ 3922640 w 3946445"/>
                <a:gd name="connsiteY1" fmla="*/ 670513 h 681344"/>
                <a:gd name="connsiteX2" fmla="*/ 0 w 3946445"/>
                <a:gd name="connsiteY2" fmla="*/ 679019 h 681344"/>
                <a:gd name="connsiteX0" fmla="*/ 3946445 w 4015343"/>
                <a:gd name="connsiteY0" fmla="*/ 0 h 959797"/>
                <a:gd name="connsiteX1" fmla="*/ 4015165 w 4015343"/>
                <a:gd name="connsiteY1" fmla="*/ 959438 h 959797"/>
                <a:gd name="connsiteX2" fmla="*/ 0 w 4015343"/>
                <a:gd name="connsiteY2" fmla="*/ 679019 h 959797"/>
                <a:gd name="connsiteX0" fmla="*/ 3946445 w 3951173"/>
                <a:gd name="connsiteY0" fmla="*/ 0 h 689060"/>
                <a:gd name="connsiteX1" fmla="*/ 3950400 w 3951173"/>
                <a:gd name="connsiteY1" fmla="*/ 684108 h 689060"/>
                <a:gd name="connsiteX2" fmla="*/ 0 w 3951173"/>
                <a:gd name="connsiteY2" fmla="*/ 679019 h 689060"/>
                <a:gd name="connsiteX0" fmla="*/ 3946445 w 3951173"/>
                <a:gd name="connsiteY0" fmla="*/ 0 h 684108"/>
                <a:gd name="connsiteX1" fmla="*/ 3950400 w 3951173"/>
                <a:gd name="connsiteY1" fmla="*/ 684108 h 684108"/>
                <a:gd name="connsiteX2" fmla="*/ 0 w 3951173"/>
                <a:gd name="connsiteY2" fmla="*/ 679019 h 684108"/>
                <a:gd name="connsiteX0" fmla="*/ 3946445 w 3951173"/>
                <a:gd name="connsiteY0" fmla="*/ 0 h 684108"/>
                <a:gd name="connsiteX1" fmla="*/ 3950400 w 3951173"/>
                <a:gd name="connsiteY1" fmla="*/ 684108 h 684108"/>
                <a:gd name="connsiteX2" fmla="*/ 0 w 3951173"/>
                <a:gd name="connsiteY2" fmla="*/ 679019 h 684108"/>
                <a:gd name="connsiteX0" fmla="*/ 3946445 w 3952453"/>
                <a:gd name="connsiteY0" fmla="*/ 0 h 684108"/>
                <a:gd name="connsiteX1" fmla="*/ 3950400 w 3952453"/>
                <a:gd name="connsiteY1" fmla="*/ 684108 h 684108"/>
                <a:gd name="connsiteX2" fmla="*/ 0 w 3952453"/>
                <a:gd name="connsiteY2" fmla="*/ 679019 h 684108"/>
                <a:gd name="connsiteX0" fmla="*/ 3946445 w 3952450"/>
                <a:gd name="connsiteY0" fmla="*/ 0 h 704227"/>
                <a:gd name="connsiteX1" fmla="*/ 3950400 w 3952450"/>
                <a:gd name="connsiteY1" fmla="*/ 684108 h 704227"/>
                <a:gd name="connsiteX2" fmla="*/ 0 w 3952450"/>
                <a:gd name="connsiteY2" fmla="*/ 679019 h 704227"/>
                <a:gd name="connsiteX0" fmla="*/ 3946445 w 3952453"/>
                <a:gd name="connsiteY0" fmla="*/ 0 h 684108"/>
                <a:gd name="connsiteX1" fmla="*/ 3950400 w 3952453"/>
                <a:gd name="connsiteY1" fmla="*/ 684108 h 684108"/>
                <a:gd name="connsiteX2" fmla="*/ 0 w 3952453"/>
                <a:gd name="connsiteY2" fmla="*/ 679019 h 684108"/>
                <a:gd name="connsiteX0" fmla="*/ 3946445 w 3952453"/>
                <a:gd name="connsiteY0" fmla="*/ 0 h 684108"/>
                <a:gd name="connsiteX1" fmla="*/ 3950400 w 3952453"/>
                <a:gd name="connsiteY1" fmla="*/ 684108 h 684108"/>
                <a:gd name="connsiteX2" fmla="*/ 0 w 3952453"/>
                <a:gd name="connsiteY2" fmla="*/ 679019 h 684108"/>
                <a:gd name="connsiteX0" fmla="*/ 3946445 w 3952453"/>
                <a:gd name="connsiteY0" fmla="*/ 0 h 684108"/>
                <a:gd name="connsiteX1" fmla="*/ 3950400 w 3952453"/>
                <a:gd name="connsiteY1" fmla="*/ 684108 h 684108"/>
                <a:gd name="connsiteX2" fmla="*/ 0 w 3952453"/>
                <a:gd name="connsiteY2" fmla="*/ 679019 h 684108"/>
                <a:gd name="connsiteX0" fmla="*/ 3909691 w 4200369"/>
                <a:gd name="connsiteY0" fmla="*/ 0 h 733481"/>
                <a:gd name="connsiteX1" fmla="*/ 3913646 w 4200369"/>
                <a:gd name="connsiteY1" fmla="*/ 684108 h 733481"/>
                <a:gd name="connsiteX2" fmla="*/ 0 w 4200369"/>
                <a:gd name="connsiteY2" fmla="*/ 679019 h 733481"/>
                <a:gd name="connsiteX0" fmla="*/ 3909691 w 4200369"/>
                <a:gd name="connsiteY0" fmla="*/ 0 h 733481"/>
                <a:gd name="connsiteX1" fmla="*/ 3913646 w 4200369"/>
                <a:gd name="connsiteY1" fmla="*/ 684108 h 733481"/>
                <a:gd name="connsiteX2" fmla="*/ 0 w 4200369"/>
                <a:gd name="connsiteY2" fmla="*/ 679019 h 733481"/>
                <a:gd name="connsiteX0" fmla="*/ 3909691 w 4200369"/>
                <a:gd name="connsiteY0" fmla="*/ 0 h 684108"/>
                <a:gd name="connsiteX1" fmla="*/ 3913646 w 4200369"/>
                <a:gd name="connsiteY1" fmla="*/ 684108 h 684108"/>
                <a:gd name="connsiteX2" fmla="*/ 0 w 4200369"/>
                <a:gd name="connsiteY2" fmla="*/ 679019 h 684108"/>
                <a:gd name="connsiteX0" fmla="*/ 3909691 w 3913647"/>
                <a:gd name="connsiteY0" fmla="*/ 0 h 684108"/>
                <a:gd name="connsiteX1" fmla="*/ 3913646 w 3913647"/>
                <a:gd name="connsiteY1" fmla="*/ 684108 h 684108"/>
                <a:gd name="connsiteX2" fmla="*/ 0 w 3913647"/>
                <a:gd name="connsiteY2" fmla="*/ 679019 h 684108"/>
                <a:gd name="connsiteX0" fmla="*/ 3909691 w 3913647"/>
                <a:gd name="connsiteY0" fmla="*/ 0 h 684108"/>
                <a:gd name="connsiteX1" fmla="*/ 3913646 w 3913647"/>
                <a:gd name="connsiteY1" fmla="*/ 684108 h 684108"/>
                <a:gd name="connsiteX2" fmla="*/ 0 w 3913647"/>
                <a:gd name="connsiteY2" fmla="*/ 683918 h 684108"/>
                <a:gd name="connsiteX0" fmla="*/ 3821482 w 3825438"/>
                <a:gd name="connsiteY0" fmla="*/ 0 h 684735"/>
                <a:gd name="connsiteX1" fmla="*/ 3825437 w 3825438"/>
                <a:gd name="connsiteY1" fmla="*/ 684108 h 684735"/>
                <a:gd name="connsiteX2" fmla="*/ 0 w 3825438"/>
                <a:gd name="connsiteY2" fmla="*/ 684735 h 684735"/>
                <a:gd name="connsiteX0" fmla="*/ 3880287 w 3884243"/>
                <a:gd name="connsiteY0" fmla="*/ 0 h 684735"/>
                <a:gd name="connsiteX1" fmla="*/ 3884242 w 3884243"/>
                <a:gd name="connsiteY1" fmla="*/ 684108 h 684735"/>
                <a:gd name="connsiteX2" fmla="*/ 0 w 3884243"/>
                <a:gd name="connsiteY2" fmla="*/ 684735 h 684735"/>
                <a:gd name="connsiteX0" fmla="*/ 3902341 w 3906297"/>
                <a:gd name="connsiteY0" fmla="*/ 0 h 684735"/>
                <a:gd name="connsiteX1" fmla="*/ 3906296 w 3906297"/>
                <a:gd name="connsiteY1" fmla="*/ 684108 h 684735"/>
                <a:gd name="connsiteX2" fmla="*/ 0 w 3906297"/>
                <a:gd name="connsiteY2" fmla="*/ 684735 h 684735"/>
                <a:gd name="connsiteX0" fmla="*/ 3931744 w 3931744"/>
                <a:gd name="connsiteY0" fmla="*/ 0 h 684735"/>
                <a:gd name="connsiteX1" fmla="*/ 3906296 w 3931744"/>
                <a:gd name="connsiteY1" fmla="*/ 684108 h 684735"/>
                <a:gd name="connsiteX2" fmla="*/ 0 w 3931744"/>
                <a:gd name="connsiteY2" fmla="*/ 684735 h 684735"/>
                <a:gd name="connsiteX0" fmla="*/ 3917043 w 3917043"/>
                <a:gd name="connsiteY0" fmla="*/ 0 h 684735"/>
                <a:gd name="connsiteX1" fmla="*/ 3906296 w 3917043"/>
                <a:gd name="connsiteY1" fmla="*/ 684108 h 684735"/>
                <a:gd name="connsiteX2" fmla="*/ 0 w 3917043"/>
                <a:gd name="connsiteY2" fmla="*/ 684735 h 684735"/>
                <a:gd name="connsiteX0" fmla="*/ 3917043 w 3917043"/>
                <a:gd name="connsiteY0" fmla="*/ 0 h 684735"/>
                <a:gd name="connsiteX1" fmla="*/ 3906296 w 3917043"/>
                <a:gd name="connsiteY1" fmla="*/ 684108 h 684735"/>
                <a:gd name="connsiteX2" fmla="*/ 0 w 3917043"/>
                <a:gd name="connsiteY2" fmla="*/ 684735 h 684735"/>
              </a:gdLst>
              <a:ahLst/>
              <a:cxnLst>
                <a:cxn ang="0">
                  <a:pos x="connsiteX0" y="connsiteY0"/>
                </a:cxn>
                <a:cxn ang="0">
                  <a:pos x="connsiteX1" y="connsiteY1"/>
                </a:cxn>
                <a:cxn ang="0">
                  <a:pos x="connsiteX2" y="connsiteY2"/>
                </a:cxn>
              </a:cxnLst>
              <a:rect l="l" t="t" r="r" b="b"/>
              <a:pathLst>
                <a:path w="3917043" h="684735">
                  <a:moveTo>
                    <a:pt x="3917043" y="0"/>
                  </a:moveTo>
                  <a:cubicBezTo>
                    <a:pt x="3908575" y="42607"/>
                    <a:pt x="3903700" y="635438"/>
                    <a:pt x="3906296" y="684108"/>
                  </a:cubicBezTo>
                  <a:lnTo>
                    <a:pt x="0" y="684735"/>
                  </a:lnTo>
                </a:path>
              </a:pathLst>
            </a:custGeom>
            <a:noFill/>
            <a:ln w="28575">
              <a:solidFill>
                <a:srgbClr val="FFCDCD"/>
              </a:solidFill>
              <a:round/>
              <a:headEnd/>
              <a:tailEnd type="triangle" w="lg" len="lg"/>
            </a:ln>
            <a:effectLst>
              <a:outerShdw blurRad="88900" dist="889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25000"/>
                </a:lnSpc>
                <a:spcBef>
                  <a:spcPct val="50000"/>
                </a:spcBef>
                <a:spcAft>
                  <a:spcPct val="0"/>
                </a:spcAft>
                <a:buClr>
                  <a:schemeClr val="accent1"/>
                </a:buClr>
                <a:buSzPct val="50000"/>
                <a:buFont typeface="Wingdings" pitchFamily="2" charset="2"/>
                <a:buChar char="n"/>
                <a:tabLst/>
              </a:pPr>
              <a:endParaRPr kumimoji="0" lang="en-US" sz="2400" b="1" i="0" u="none" strike="noStrike" cap="none" normalizeH="0" baseline="30000" dirty="0">
                <a:ln>
                  <a:noFill/>
                </a:ln>
                <a:solidFill>
                  <a:schemeClr val="tx1"/>
                </a:solidFill>
                <a:effectLst/>
                <a:latin typeface="Arial Narrow" pitchFamily="34" charset="0"/>
              </a:endParaRPr>
            </a:p>
          </p:txBody>
        </p:sp>
        <p:sp>
          <p:nvSpPr>
            <p:cNvPr id="15" name="Freeform 65">
              <a:extLst>
                <a:ext uri="{FF2B5EF4-FFF2-40B4-BE49-F238E27FC236}">
                  <a16:creationId xmlns:a16="http://schemas.microsoft.com/office/drawing/2014/main" id="{31662564-E674-4BD9-88BD-AE02B4BD8F24}"/>
                </a:ext>
              </a:extLst>
            </p:cNvPr>
            <p:cNvSpPr/>
            <p:nvPr/>
          </p:nvSpPr>
          <p:spPr>
            <a:xfrm flipH="1" flipV="1">
              <a:off x="6153516" y="3181481"/>
              <a:ext cx="1414764" cy="2194017"/>
            </a:xfrm>
            <a:custGeom>
              <a:avLst/>
              <a:gdLst>
                <a:gd name="connsiteX0" fmla="*/ 368359 w 368359"/>
                <a:gd name="connsiteY0" fmla="*/ 26007 h 940407"/>
                <a:gd name="connsiteX1" fmla="*/ 304859 w 368359"/>
                <a:gd name="connsiteY1" fmla="*/ 607 h 940407"/>
                <a:gd name="connsiteX2" fmla="*/ 139759 w 368359"/>
                <a:gd name="connsiteY2" fmla="*/ 102207 h 940407"/>
                <a:gd name="connsiteX3" fmla="*/ 101659 w 368359"/>
                <a:gd name="connsiteY3" fmla="*/ 191107 h 940407"/>
                <a:gd name="connsiteX4" fmla="*/ 76259 w 368359"/>
                <a:gd name="connsiteY4" fmla="*/ 229207 h 940407"/>
                <a:gd name="connsiteX5" fmla="*/ 25459 w 368359"/>
                <a:gd name="connsiteY5" fmla="*/ 343507 h 940407"/>
                <a:gd name="connsiteX6" fmla="*/ 59 w 368359"/>
                <a:gd name="connsiteY6" fmla="*/ 470507 h 940407"/>
                <a:gd name="connsiteX7" fmla="*/ 12759 w 368359"/>
                <a:gd name="connsiteY7" fmla="*/ 940407 h 940407"/>
                <a:gd name="connsiteX0" fmla="*/ 368359 w 368359"/>
                <a:gd name="connsiteY0" fmla="*/ 0 h 914400"/>
                <a:gd name="connsiteX1" fmla="*/ 139759 w 368359"/>
                <a:gd name="connsiteY1" fmla="*/ 76200 h 914400"/>
                <a:gd name="connsiteX2" fmla="*/ 101659 w 368359"/>
                <a:gd name="connsiteY2" fmla="*/ 165100 h 914400"/>
                <a:gd name="connsiteX3" fmla="*/ 76259 w 368359"/>
                <a:gd name="connsiteY3" fmla="*/ 203200 h 914400"/>
                <a:gd name="connsiteX4" fmla="*/ 25459 w 368359"/>
                <a:gd name="connsiteY4" fmla="*/ 317500 h 914400"/>
                <a:gd name="connsiteX5" fmla="*/ 59 w 368359"/>
                <a:gd name="connsiteY5" fmla="*/ 444500 h 914400"/>
                <a:gd name="connsiteX6" fmla="*/ 12759 w 368359"/>
                <a:gd name="connsiteY6" fmla="*/ 914400 h 914400"/>
                <a:gd name="connsiteX0" fmla="*/ 368359 w 368359"/>
                <a:gd name="connsiteY0" fmla="*/ 0 h 914400"/>
                <a:gd name="connsiteX1" fmla="*/ 101659 w 368359"/>
                <a:gd name="connsiteY1" fmla="*/ 165100 h 914400"/>
                <a:gd name="connsiteX2" fmla="*/ 76259 w 368359"/>
                <a:gd name="connsiteY2" fmla="*/ 203200 h 914400"/>
                <a:gd name="connsiteX3" fmla="*/ 25459 w 368359"/>
                <a:gd name="connsiteY3" fmla="*/ 317500 h 914400"/>
                <a:gd name="connsiteX4" fmla="*/ 59 w 368359"/>
                <a:gd name="connsiteY4" fmla="*/ 444500 h 914400"/>
                <a:gd name="connsiteX5" fmla="*/ 12759 w 368359"/>
                <a:gd name="connsiteY5"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71058 w 371058"/>
                <a:gd name="connsiteY0" fmla="*/ 0 h 914400"/>
                <a:gd name="connsiteX1" fmla="*/ 78958 w 371058"/>
                <a:gd name="connsiteY1" fmla="*/ 203200 h 914400"/>
                <a:gd name="connsiteX2" fmla="*/ 2758 w 371058"/>
                <a:gd name="connsiteY2" fmla="*/ 444500 h 914400"/>
                <a:gd name="connsiteX3" fmla="*/ 15458 w 371058"/>
                <a:gd name="connsiteY3"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437458"/>
                <a:gd name="connsiteY0" fmla="*/ 0 h 914400"/>
                <a:gd name="connsiteX1" fmla="*/ 437357 w 437458"/>
                <a:gd name="connsiteY1" fmla="*/ 505619 h 914400"/>
                <a:gd name="connsiteX2" fmla="*/ 0 w 437458"/>
                <a:gd name="connsiteY2" fmla="*/ 914400 h 914400"/>
                <a:gd name="connsiteX0" fmla="*/ 355600 w 437512"/>
                <a:gd name="connsiteY0" fmla="*/ 0 h 914400"/>
                <a:gd name="connsiteX1" fmla="*/ 437357 w 437512"/>
                <a:gd name="connsiteY1" fmla="*/ 505619 h 914400"/>
                <a:gd name="connsiteX2" fmla="*/ 0 w 437512"/>
                <a:gd name="connsiteY2" fmla="*/ 914400 h 914400"/>
                <a:gd name="connsiteX0" fmla="*/ 355600 w 437512"/>
                <a:gd name="connsiteY0" fmla="*/ 0 h 914433"/>
                <a:gd name="connsiteX1" fmla="*/ 437357 w 437512"/>
                <a:gd name="connsiteY1" fmla="*/ 505619 h 914433"/>
                <a:gd name="connsiteX2" fmla="*/ 0 w 437512"/>
                <a:gd name="connsiteY2" fmla="*/ 914400 h 914433"/>
                <a:gd name="connsiteX0" fmla="*/ 751681 w 751681"/>
                <a:gd name="connsiteY0" fmla="*/ 0 h 914458"/>
                <a:gd name="connsiteX1" fmla="*/ 0 w 751681"/>
                <a:gd name="connsiteY1" fmla="*/ 679450 h 914458"/>
                <a:gd name="connsiteX2" fmla="*/ 396081 w 751681"/>
                <a:gd name="connsiteY2" fmla="*/ 914400 h 914458"/>
                <a:gd name="connsiteX0" fmla="*/ 654050 w 654050"/>
                <a:gd name="connsiteY0" fmla="*/ 0 h 914415"/>
                <a:gd name="connsiteX1" fmla="*/ 0 w 654050"/>
                <a:gd name="connsiteY1" fmla="*/ 15081 h 914415"/>
                <a:gd name="connsiteX2" fmla="*/ 298450 w 654050"/>
                <a:gd name="connsiteY2" fmla="*/ 914400 h 914415"/>
                <a:gd name="connsiteX0" fmla="*/ 368300 w 368300"/>
                <a:gd name="connsiteY0" fmla="*/ 0 h 914427"/>
                <a:gd name="connsiteX1" fmla="*/ 0 w 368300"/>
                <a:gd name="connsiteY1" fmla="*/ 417512 h 914427"/>
                <a:gd name="connsiteX2" fmla="*/ 12700 w 368300"/>
                <a:gd name="connsiteY2" fmla="*/ 914400 h 914427"/>
                <a:gd name="connsiteX0" fmla="*/ 355600 w 580294"/>
                <a:gd name="connsiteY0" fmla="*/ 0 h 914434"/>
                <a:gd name="connsiteX1" fmla="*/ 580231 w 580294"/>
                <a:gd name="connsiteY1" fmla="*/ 524668 h 914434"/>
                <a:gd name="connsiteX2" fmla="*/ 0 w 580294"/>
                <a:gd name="connsiteY2" fmla="*/ 914400 h 914434"/>
                <a:gd name="connsiteX0" fmla="*/ 368300 w 368300"/>
                <a:gd name="connsiteY0" fmla="*/ 0 h 914427"/>
                <a:gd name="connsiteX1" fmla="*/ 0 w 368300"/>
                <a:gd name="connsiteY1" fmla="*/ 417512 h 914427"/>
                <a:gd name="connsiteX2" fmla="*/ 12700 w 368300"/>
                <a:gd name="connsiteY2" fmla="*/ 914400 h 914427"/>
                <a:gd name="connsiteX0" fmla="*/ 355600 w 577913"/>
                <a:gd name="connsiteY0" fmla="*/ 0 h 914434"/>
                <a:gd name="connsiteX1" fmla="*/ 577850 w 577913"/>
                <a:gd name="connsiteY1" fmla="*/ 524669 h 914434"/>
                <a:gd name="connsiteX2" fmla="*/ 0 w 577913"/>
                <a:gd name="connsiteY2" fmla="*/ 914400 h 914434"/>
                <a:gd name="connsiteX0" fmla="*/ 355600 w 355600"/>
                <a:gd name="connsiteY0" fmla="*/ 0 h 914428"/>
                <a:gd name="connsiteX1" fmla="*/ 113506 w 355600"/>
                <a:gd name="connsiteY1" fmla="*/ 438944 h 914428"/>
                <a:gd name="connsiteX2" fmla="*/ 0 w 355600"/>
                <a:gd name="connsiteY2" fmla="*/ 914400 h 914428"/>
                <a:gd name="connsiteX0" fmla="*/ 355600 w 582674"/>
                <a:gd name="connsiteY0" fmla="*/ 0 h 914435"/>
                <a:gd name="connsiteX1" fmla="*/ 582612 w 582674"/>
                <a:gd name="connsiteY1" fmla="*/ 527050 h 914435"/>
                <a:gd name="connsiteX2" fmla="*/ 0 w 582674"/>
                <a:gd name="connsiteY2" fmla="*/ 914400 h 914435"/>
                <a:gd name="connsiteX0" fmla="*/ 3541095 w 3768169"/>
                <a:gd name="connsiteY0" fmla="*/ 0 h 864291"/>
                <a:gd name="connsiteX1" fmla="*/ 3768107 w 3768169"/>
                <a:gd name="connsiteY1" fmla="*/ 527050 h 864291"/>
                <a:gd name="connsiteX2" fmla="*/ 2 w 3768169"/>
                <a:gd name="connsiteY2" fmla="*/ 864251 h 864291"/>
                <a:gd name="connsiteX0" fmla="*/ 3541091 w 3798741"/>
                <a:gd name="connsiteY0" fmla="*/ 0 h 864312"/>
                <a:gd name="connsiteX1" fmla="*/ 3798687 w 3798741"/>
                <a:gd name="connsiteY1" fmla="*/ 645441 h 864312"/>
                <a:gd name="connsiteX2" fmla="*/ -2 w 3798741"/>
                <a:gd name="connsiteY2" fmla="*/ 864251 h 864312"/>
                <a:gd name="connsiteX0" fmla="*/ 3800163 w 3800163"/>
                <a:gd name="connsiteY0" fmla="*/ 0 h 894905"/>
                <a:gd name="connsiteX1" fmla="*/ 3798691 w 3800163"/>
                <a:gd name="connsiteY1" fmla="*/ 676033 h 894905"/>
                <a:gd name="connsiteX2" fmla="*/ 2 w 3800163"/>
                <a:gd name="connsiteY2" fmla="*/ 894843 h 894905"/>
                <a:gd name="connsiteX0" fmla="*/ 3911189 w 3911189"/>
                <a:gd name="connsiteY0" fmla="*/ 0 h 681726"/>
                <a:gd name="connsiteX1" fmla="*/ 3909717 w 3911189"/>
                <a:gd name="connsiteY1" fmla="*/ 676033 h 681726"/>
                <a:gd name="connsiteX2" fmla="*/ 0 w 3911189"/>
                <a:gd name="connsiteY2" fmla="*/ 673900 h 681726"/>
                <a:gd name="connsiteX0" fmla="*/ 3911189 w 3911189"/>
                <a:gd name="connsiteY0" fmla="*/ 0 h 673943"/>
                <a:gd name="connsiteX1" fmla="*/ 3567376 w 3911189"/>
                <a:gd name="connsiteY1" fmla="*/ 363313 h 673943"/>
                <a:gd name="connsiteX2" fmla="*/ 0 w 3911189"/>
                <a:gd name="connsiteY2" fmla="*/ 673900 h 673943"/>
                <a:gd name="connsiteX0" fmla="*/ 3911189 w 3911189"/>
                <a:gd name="connsiteY0" fmla="*/ 0 h 679463"/>
                <a:gd name="connsiteX1" fmla="*/ 3909716 w 3911189"/>
                <a:gd name="connsiteY1" fmla="*/ 672634 h 679463"/>
                <a:gd name="connsiteX2" fmla="*/ 0 w 3911189"/>
                <a:gd name="connsiteY2" fmla="*/ 673900 h 679463"/>
                <a:gd name="connsiteX0" fmla="*/ 3911189 w 3911189"/>
                <a:gd name="connsiteY0" fmla="*/ 0 h 679463"/>
                <a:gd name="connsiteX1" fmla="*/ 3909716 w 3911189"/>
                <a:gd name="connsiteY1" fmla="*/ 672634 h 679463"/>
                <a:gd name="connsiteX2" fmla="*/ 0 w 3911189"/>
                <a:gd name="connsiteY2" fmla="*/ 673900 h 679463"/>
                <a:gd name="connsiteX0" fmla="*/ 3911189 w 3911189"/>
                <a:gd name="connsiteY0" fmla="*/ 0 h 679463"/>
                <a:gd name="connsiteX1" fmla="*/ 3909716 w 3911189"/>
                <a:gd name="connsiteY1" fmla="*/ 672634 h 679463"/>
                <a:gd name="connsiteX2" fmla="*/ 0 w 3911189"/>
                <a:gd name="connsiteY2" fmla="*/ 673900 h 679463"/>
                <a:gd name="connsiteX0" fmla="*/ 3911189 w 3912331"/>
                <a:gd name="connsiteY0" fmla="*/ 0 h 673900"/>
                <a:gd name="connsiteX1" fmla="*/ 3909716 w 3912331"/>
                <a:gd name="connsiteY1" fmla="*/ 672634 h 673900"/>
                <a:gd name="connsiteX2" fmla="*/ 0 w 3912331"/>
                <a:gd name="connsiteY2" fmla="*/ 673900 h 673900"/>
                <a:gd name="connsiteX0" fmla="*/ 3911189 w 3912331"/>
                <a:gd name="connsiteY0" fmla="*/ 0 h 673900"/>
                <a:gd name="connsiteX1" fmla="*/ 3909716 w 3912331"/>
                <a:gd name="connsiteY1" fmla="*/ 672634 h 673900"/>
                <a:gd name="connsiteX2" fmla="*/ 0 w 3912331"/>
                <a:gd name="connsiteY2" fmla="*/ 673900 h 673900"/>
              </a:gdLst>
              <a:ahLst/>
              <a:cxnLst>
                <a:cxn ang="0">
                  <a:pos x="connsiteX0" y="connsiteY0"/>
                </a:cxn>
                <a:cxn ang="0">
                  <a:pos x="connsiteX1" y="connsiteY1"/>
                </a:cxn>
                <a:cxn ang="0">
                  <a:pos x="connsiteX2" y="connsiteY2"/>
                </a:cxn>
              </a:cxnLst>
              <a:rect l="l" t="t" r="r" b="b"/>
              <a:pathLst>
                <a:path w="3912331" h="673900">
                  <a:moveTo>
                    <a:pt x="3911189" y="0"/>
                  </a:moveTo>
                  <a:cubicBezTo>
                    <a:pt x="3902722" y="4233"/>
                    <a:pt x="3918157" y="672621"/>
                    <a:pt x="3909716" y="672634"/>
                  </a:cubicBezTo>
                  <a:lnTo>
                    <a:pt x="0" y="673900"/>
                  </a:lnTo>
                </a:path>
              </a:pathLst>
            </a:custGeom>
            <a:noFill/>
            <a:ln w="28575">
              <a:solidFill>
                <a:srgbClr val="FF0000"/>
              </a:solidFill>
              <a:round/>
              <a:headEnd/>
              <a:tailEnd type="triangle" w="lg" len="lg"/>
            </a:ln>
            <a:effectLst>
              <a:prstShdw prst="shdw17" dist="17961" dir="2700000">
                <a:srgbClr val="FF0000">
                  <a:gamma/>
                  <a:shade val="60000"/>
                  <a:invGamma/>
                </a:srgb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25000"/>
                </a:lnSpc>
                <a:spcBef>
                  <a:spcPct val="50000"/>
                </a:spcBef>
                <a:spcAft>
                  <a:spcPct val="0"/>
                </a:spcAft>
                <a:buClr>
                  <a:schemeClr val="accent1"/>
                </a:buClr>
                <a:buSzPct val="50000"/>
                <a:buFont typeface="Wingdings" pitchFamily="2" charset="2"/>
                <a:buChar char="n"/>
                <a:tabLst/>
              </a:pPr>
              <a:endParaRPr kumimoji="0" lang="en-US" sz="2400" b="1" i="0" u="none" strike="noStrike" cap="none" normalizeH="0" baseline="30000" dirty="0">
                <a:ln>
                  <a:noFill/>
                </a:ln>
                <a:solidFill>
                  <a:schemeClr val="tx1"/>
                </a:solidFill>
                <a:effectLst/>
                <a:latin typeface="Arial Narrow" pitchFamily="34" charset="0"/>
              </a:endParaRPr>
            </a:p>
          </p:txBody>
        </p:sp>
      </p:grpSp>
      <p:sp>
        <p:nvSpPr>
          <p:cNvPr id="16" name="AutoShape 6">
            <a:extLst>
              <a:ext uri="{FF2B5EF4-FFF2-40B4-BE49-F238E27FC236}">
                <a16:creationId xmlns:a16="http://schemas.microsoft.com/office/drawing/2014/main" id="{14D9EF4D-7B16-4668-BD44-FB2A4FA97844}"/>
              </a:ext>
            </a:extLst>
          </p:cNvPr>
          <p:cNvSpPr>
            <a:spLocks noChangeArrowheads="1"/>
          </p:cNvSpPr>
          <p:nvPr/>
        </p:nvSpPr>
        <p:spPr bwMode="gray">
          <a:xfrm>
            <a:off x="6019800" y="4438361"/>
            <a:ext cx="2937933" cy="336262"/>
          </a:xfrm>
          <a:prstGeom prst="roundRect">
            <a:avLst>
              <a:gd name="adj" fmla="val 17226"/>
            </a:avLst>
          </a:prstGeom>
          <a:solidFill>
            <a:srgbClr val="FFFFCC"/>
          </a:solidFill>
          <a:ln w="9525">
            <a:solidFill>
              <a:srgbClr val="FFFFFF">
                <a:lumMod val="75000"/>
              </a:srgbClr>
            </a:solidFill>
            <a:round/>
            <a:headEnd/>
            <a:tailEnd/>
          </a:ln>
          <a:effectLst>
            <a:outerShdw blurRad="127000" dist="12700" dir="2700000" sy="-23000" kx="-800400" algn="bl" rotWithShape="0">
              <a:prstClr val="black">
                <a:alpha val="20000"/>
              </a:prstClr>
            </a:outerShdw>
          </a:effectLst>
          <a:scene3d>
            <a:camera prst="orthographicFront"/>
            <a:lightRig rig="threePt" dir="t"/>
          </a:scene3d>
          <a:sp3d>
            <a:bevelT/>
          </a:sp3d>
        </p:spPr>
        <p:txBody>
          <a:bodyPr wrap="square" tIns="45720" bIns="9144" anchor="ctr" anchorCtr="0">
            <a:spAutoFit/>
          </a:bodyPr>
          <a:lstStyle/>
          <a:p>
            <a:pPr marL="0" marR="0" lvl="0" indent="0" algn="l" defTabSz="914400" eaLnBrk="1" fontAlgn="auto" latinLnBrk="0" hangingPunct="1">
              <a:lnSpc>
                <a:spcPct val="85000"/>
              </a:lnSpc>
              <a:spcBef>
                <a:spcPts val="0"/>
              </a:spcBef>
              <a:spcAft>
                <a:spcPts val="0"/>
              </a:spcAft>
              <a:buClrTx/>
              <a:buSzTx/>
              <a:buFontTx/>
              <a:buNone/>
              <a:tabLst/>
              <a:defRPr/>
            </a:pPr>
            <a:r>
              <a:rPr kumimoji="0" lang="en-US" sz="1900" b="0" i="0" u="none" strike="noStrike" kern="0" cap="none" spc="0" normalizeH="0" baseline="0" noProof="0" dirty="0">
                <a:ln>
                  <a:noFill/>
                </a:ln>
                <a:solidFill>
                  <a:srgbClr val="00589A"/>
                </a:solidFill>
                <a:effectLst/>
                <a:uLnTx/>
                <a:uFillTx/>
                <a:latin typeface="Arial" charset="0"/>
              </a:rPr>
              <a:t>Transmitted </a:t>
            </a:r>
            <a:r>
              <a:rPr kumimoji="0" lang="en-US" sz="1900" b="0" i="0" u="none" strike="noStrike" kern="0" cap="none" spc="0" normalizeH="0" baseline="0" noProof="0" dirty="0" err="1">
                <a:ln>
                  <a:noFill/>
                </a:ln>
                <a:solidFill>
                  <a:srgbClr val="00589A"/>
                </a:solidFill>
                <a:effectLst/>
                <a:uLnTx/>
                <a:uFillTx/>
                <a:latin typeface="Arial" charset="0"/>
              </a:rPr>
              <a:t>dir</a:t>
            </a:r>
            <a:r>
              <a:rPr kumimoji="0" lang="en-US" sz="1900" b="0" i="0" u="none" strike="noStrike" kern="0" cap="none" spc="0" normalizeH="0" baseline="0" noProof="0" dirty="0">
                <a:ln>
                  <a:noFill/>
                </a:ln>
                <a:solidFill>
                  <a:srgbClr val="00589A"/>
                </a:solidFill>
                <a:effectLst/>
                <a:uLnTx/>
                <a:uFillTx/>
                <a:latin typeface="Arial" charset="0"/>
              </a:rPr>
              <a:t> contents</a:t>
            </a:r>
          </a:p>
        </p:txBody>
      </p:sp>
      <p:sp>
        <p:nvSpPr>
          <p:cNvPr id="22" name="Footer Placeholder 21">
            <a:extLst>
              <a:ext uri="{FF2B5EF4-FFF2-40B4-BE49-F238E27FC236}">
                <a16:creationId xmlns:a16="http://schemas.microsoft.com/office/drawing/2014/main" id="{810618F7-2D43-4B57-B315-109E0A0DC95C}"/>
              </a:ext>
            </a:extLst>
          </p:cNvPr>
          <p:cNvSpPr>
            <a:spLocks noGrp="1"/>
          </p:cNvSpPr>
          <p:nvPr>
            <p:ph type="ftr" sz="quarter" idx="11"/>
          </p:nvPr>
        </p:nvSpPr>
        <p:spPr/>
        <p:txBody>
          <a:bodyPr/>
          <a:lstStyle/>
          <a:p>
            <a:pPr>
              <a:defRPr/>
            </a:pPr>
            <a:r>
              <a:rPr lang="en-US"/>
              <a:t>CAMS2 GetStatus Reports</a:t>
            </a:r>
            <a:endParaRPr lang="en-US" dirty="0"/>
          </a:p>
        </p:txBody>
      </p:sp>
    </p:spTree>
    <p:extLst>
      <p:ext uri="{BB962C8B-B14F-4D97-AF65-F5344CB8AC3E}">
        <p14:creationId xmlns:p14="http://schemas.microsoft.com/office/powerpoint/2010/main" val="2133128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B3A9E-3520-4F6D-B79E-A360A4F8426D}"/>
              </a:ext>
            </a:extLst>
          </p:cNvPr>
          <p:cNvSpPr>
            <a:spLocks noGrp="1"/>
          </p:cNvSpPr>
          <p:nvPr>
            <p:ph type="title"/>
          </p:nvPr>
        </p:nvSpPr>
        <p:spPr/>
        <p:txBody>
          <a:bodyPr/>
          <a:lstStyle/>
          <a:p>
            <a:r>
              <a:rPr lang="en-US" dirty="0"/>
              <a:t>3. Queue Section</a:t>
            </a:r>
          </a:p>
        </p:txBody>
      </p:sp>
      <p:sp>
        <p:nvSpPr>
          <p:cNvPr id="3" name="Content Placeholder 2">
            <a:extLst>
              <a:ext uri="{FF2B5EF4-FFF2-40B4-BE49-F238E27FC236}">
                <a16:creationId xmlns:a16="http://schemas.microsoft.com/office/drawing/2014/main" id="{F800F8F1-AA18-40FE-AB1F-563E5524E248}"/>
              </a:ext>
            </a:extLst>
          </p:cNvPr>
          <p:cNvSpPr>
            <a:spLocks noGrp="1"/>
          </p:cNvSpPr>
          <p:nvPr>
            <p:ph idx="1"/>
          </p:nvPr>
        </p:nvSpPr>
        <p:spPr/>
        <p:txBody>
          <a:bodyPr/>
          <a:lstStyle/>
          <a:p>
            <a:r>
              <a:rPr lang="en-US" dirty="0"/>
              <a:t>The Queue section reports on files that are ready to</a:t>
            </a:r>
            <a:br>
              <a:rPr lang="en-US" dirty="0"/>
            </a:br>
            <a:r>
              <a:rPr lang="en-US" dirty="0"/>
              <a:t>be uploaded next time upload_queue.bat script runs.</a:t>
            </a:r>
          </a:p>
          <a:p>
            <a:r>
              <a:rPr lang="en-US" dirty="0"/>
              <a:t>Each .zip file should have a matching .md5.txt file.</a:t>
            </a:r>
          </a:p>
          <a:p>
            <a:r>
              <a:rPr lang="en-US" dirty="0"/>
              <a:t>The queue should normally be empty so the report </a:t>
            </a:r>
            <a:br>
              <a:rPr lang="en-US" dirty="0"/>
            </a:br>
            <a:r>
              <a:rPr lang="en-US" dirty="0"/>
              <a:t>should normally show: </a:t>
            </a:r>
            <a:br>
              <a:rPr lang="en-US" dirty="0"/>
            </a:br>
            <a:r>
              <a:rPr lang="en-US" sz="1600" dirty="0">
                <a:latin typeface="Courier New" panose="02070309020205020404" pitchFamily="49" charset="0"/>
                <a:cs typeface="Courier New" panose="02070309020205020404" pitchFamily="49" charset="0"/>
              </a:rPr>
              <a:t>“OK – The queue has no unprocessed/transmitted entries”</a:t>
            </a:r>
            <a:endParaRPr lang="en-US" sz="2000" dirty="0">
              <a:latin typeface="Courier New" panose="02070309020205020404" pitchFamily="49" charset="0"/>
              <a:cs typeface="Courier New" panose="02070309020205020404" pitchFamily="49" charset="0"/>
            </a:endParaRPr>
          </a:p>
        </p:txBody>
      </p:sp>
      <p:sp>
        <p:nvSpPr>
          <p:cNvPr id="4" name="Slide Number Placeholder 3">
            <a:extLst>
              <a:ext uri="{FF2B5EF4-FFF2-40B4-BE49-F238E27FC236}">
                <a16:creationId xmlns:a16="http://schemas.microsoft.com/office/drawing/2014/main" id="{3D431FCD-56DA-4BD3-8130-F3EE2A5D8E1B}"/>
              </a:ext>
            </a:extLst>
          </p:cNvPr>
          <p:cNvSpPr>
            <a:spLocks noGrp="1"/>
          </p:cNvSpPr>
          <p:nvPr>
            <p:ph type="sldNum" sz="quarter" idx="10"/>
          </p:nvPr>
        </p:nvSpPr>
        <p:spPr/>
        <p:txBody>
          <a:bodyPr/>
          <a:lstStyle/>
          <a:p>
            <a:pPr>
              <a:defRPr/>
            </a:pPr>
            <a:r>
              <a:rPr lang="en-US"/>
              <a:t>1-</a:t>
            </a:r>
            <a:fld id="{B6FD74CA-2225-494F-862C-43CA45ED0FE0}" type="slidenum">
              <a:rPr lang="en-US" smtClean="0"/>
              <a:pPr>
                <a:defRPr/>
              </a:pPr>
              <a:t>6</a:t>
            </a:fld>
            <a:endParaRPr lang="en-US" dirty="0"/>
          </a:p>
        </p:txBody>
      </p:sp>
      <p:sp>
        <p:nvSpPr>
          <p:cNvPr id="6" name="Left Bracket 5">
            <a:extLst>
              <a:ext uri="{FF2B5EF4-FFF2-40B4-BE49-F238E27FC236}">
                <a16:creationId xmlns:a16="http://schemas.microsoft.com/office/drawing/2014/main" id="{A0102CD1-2C03-44DB-A340-9B608FC708FD}"/>
              </a:ext>
            </a:extLst>
          </p:cNvPr>
          <p:cNvSpPr/>
          <p:nvPr/>
        </p:nvSpPr>
        <p:spPr bwMode="auto">
          <a:xfrm>
            <a:off x="7747002" y="1981200"/>
            <a:ext cx="152400" cy="99060"/>
          </a:xfrm>
          <a:prstGeom prst="leftBracket">
            <a:avLst/>
          </a:prstGeom>
          <a:ln w="19050">
            <a:headEnd type="none" w="med" len="med"/>
            <a:tailEnd type="none" w="med" len="med"/>
          </a:ln>
        </p:spPr>
        <p:style>
          <a:lnRef idx="1">
            <a:schemeClr val="accent6"/>
          </a:lnRef>
          <a:fillRef idx="0">
            <a:schemeClr val="accent6"/>
          </a:fillRef>
          <a:effectRef idx="0">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300" b="0" i="0" u="none" strike="noStrike" cap="none" normalizeH="0" baseline="0">
              <a:ln>
                <a:noFill/>
              </a:ln>
              <a:solidFill>
                <a:schemeClr val="tx1"/>
              </a:solidFill>
              <a:effectLst/>
              <a:latin typeface="Times New Roman" pitchFamily="18" charset="0"/>
            </a:endParaRPr>
          </a:p>
        </p:txBody>
      </p:sp>
      <p:pic>
        <p:nvPicPr>
          <p:cNvPr id="7" name="Picture 6">
            <a:extLst>
              <a:ext uri="{FF2B5EF4-FFF2-40B4-BE49-F238E27FC236}">
                <a16:creationId xmlns:a16="http://schemas.microsoft.com/office/drawing/2014/main" id="{2AB9B42F-EA62-4117-9298-803A3F073C56}"/>
              </a:ext>
            </a:extLst>
          </p:cNvPr>
          <p:cNvPicPr>
            <a:picLocks noChangeAspect="1"/>
          </p:cNvPicPr>
          <p:nvPr/>
        </p:nvPicPr>
        <p:blipFill>
          <a:blip r:embed="rId3"/>
          <a:stretch>
            <a:fillRect/>
          </a:stretch>
        </p:blipFill>
        <p:spPr>
          <a:xfrm>
            <a:off x="7928339" y="880679"/>
            <a:ext cx="1146147" cy="5547841"/>
          </a:xfrm>
          <a:prstGeom prst="rect">
            <a:avLst/>
          </a:prstGeom>
          <a:ln>
            <a:solidFill>
              <a:schemeClr val="tx1"/>
            </a:solidFill>
          </a:ln>
        </p:spPr>
      </p:pic>
      <p:sp>
        <p:nvSpPr>
          <p:cNvPr id="8" name="TextBox 7">
            <a:extLst>
              <a:ext uri="{FF2B5EF4-FFF2-40B4-BE49-F238E27FC236}">
                <a16:creationId xmlns:a16="http://schemas.microsoft.com/office/drawing/2014/main" id="{729D05CE-CF2F-4AAE-95DC-40337CE4235F}"/>
              </a:ext>
            </a:extLst>
          </p:cNvPr>
          <p:cNvSpPr txBox="1"/>
          <p:nvPr/>
        </p:nvSpPr>
        <p:spPr>
          <a:xfrm>
            <a:off x="238572" y="4302144"/>
            <a:ext cx="5171628" cy="1031051"/>
          </a:xfrm>
          <a:prstGeom prst="rect">
            <a:avLst/>
          </a:prstGeom>
          <a:solidFill>
            <a:schemeClr val="bg1"/>
          </a:solidFill>
          <a:ln>
            <a:solidFill>
              <a:schemeClr val="tx1"/>
            </a:solidFill>
          </a:ln>
          <a:effectLst>
            <a:outerShdw blurRad="254000" dist="139700" dir="2700000" algn="tl" rotWithShape="0">
              <a:prstClr val="black">
                <a:alpha val="40000"/>
              </a:prstClr>
            </a:outerShdw>
          </a:effectLst>
        </p:spPr>
        <p:txBody>
          <a:bodyPr wrap="square" rtlCol="0">
            <a:spAutoFit/>
          </a:bodyPr>
          <a:lstStyle/>
          <a:p>
            <a:endParaRPr lang="en-US" sz="700" dirty="0">
              <a:latin typeface="Courier New" panose="02070309020205020404" pitchFamily="49" charset="0"/>
              <a:cs typeface="Courier New" panose="02070309020205020404" pitchFamily="49" charset="0"/>
            </a:endParaRPr>
          </a:p>
          <a:p>
            <a:r>
              <a:rPr lang="en-US" sz="700" dirty="0">
                <a:latin typeface="Courier New" panose="02070309020205020404" pitchFamily="49" charset="0"/>
                <a:cs typeface="Courier New" panose="02070309020205020404" pitchFamily="49" charset="0"/>
              </a:rPr>
              <a:t>      NOTE: Each zip should have a matching "*.md5.txt" file.</a:t>
            </a:r>
          </a:p>
          <a:p>
            <a:endParaRPr lang="en-US" sz="700" dirty="0">
              <a:latin typeface="Courier New" panose="02070309020205020404" pitchFamily="49" charset="0"/>
              <a:cs typeface="Courier New" panose="02070309020205020404" pitchFamily="49" charset="0"/>
            </a:endParaRPr>
          </a:p>
          <a:p>
            <a:r>
              <a:rPr lang="en-US" sz="700" dirty="0">
                <a:latin typeface="Courier New" panose="02070309020205020404" pitchFamily="49" charset="0"/>
                <a:cs typeface="Courier New" panose="02070309020205020404" pitchFamily="49" charset="0"/>
              </a:rPr>
              <a:t>      ******* Checking the Queue *************"--------- "d:\cams2_queue\*.zip"</a:t>
            </a:r>
          </a:p>
          <a:p>
            <a:endParaRPr lang="en-US" sz="700" dirty="0">
              <a:latin typeface="Courier New" panose="02070309020205020404" pitchFamily="49" charset="0"/>
              <a:cs typeface="Courier New" panose="02070309020205020404" pitchFamily="49" charset="0"/>
            </a:endParaRPr>
          </a:p>
          <a:p>
            <a:r>
              <a:rPr lang="en-US" sz="700" dirty="0">
                <a:latin typeface="Courier New" panose="02070309020205020404" pitchFamily="49" charset="0"/>
                <a:cs typeface="Courier New" panose="02070309020205020404" pitchFamily="49" charset="0"/>
              </a:rPr>
              <a:t>    OK - The queue has no unprocessed/transmitted entries</a:t>
            </a:r>
          </a:p>
          <a:p>
            <a:endParaRPr lang="en-US" sz="700" dirty="0">
              <a:latin typeface="Courier New" panose="02070309020205020404" pitchFamily="49" charset="0"/>
              <a:cs typeface="Courier New" panose="02070309020205020404" pitchFamily="49" charset="0"/>
            </a:endParaRPr>
          </a:p>
          <a:p>
            <a:endParaRPr lang="en-US" sz="700" dirty="0">
              <a:latin typeface="Courier New" panose="02070309020205020404" pitchFamily="49" charset="0"/>
              <a:cs typeface="Courier New" panose="02070309020205020404" pitchFamily="49" charset="0"/>
            </a:endParaRPr>
          </a:p>
          <a:p>
            <a:endParaRPr lang="en-US" sz="500" dirty="0">
              <a:latin typeface="Courier New" panose="02070309020205020404" pitchFamily="49" charset="0"/>
              <a:cs typeface="Courier New" panose="02070309020205020404" pitchFamily="49" charset="0"/>
            </a:endParaRPr>
          </a:p>
        </p:txBody>
      </p:sp>
      <p:grpSp>
        <p:nvGrpSpPr>
          <p:cNvPr id="5" name="Group 4">
            <a:extLst>
              <a:ext uri="{FF2B5EF4-FFF2-40B4-BE49-F238E27FC236}">
                <a16:creationId xmlns:a16="http://schemas.microsoft.com/office/drawing/2014/main" id="{DF9492F2-F49D-4020-BB37-692E5D6B91B6}"/>
              </a:ext>
            </a:extLst>
          </p:cNvPr>
          <p:cNvGrpSpPr/>
          <p:nvPr/>
        </p:nvGrpSpPr>
        <p:grpSpPr>
          <a:xfrm>
            <a:off x="4349262" y="4198224"/>
            <a:ext cx="2937933" cy="725630"/>
            <a:chOff x="6019800" y="4933467"/>
            <a:chExt cx="2937933" cy="725630"/>
          </a:xfrm>
        </p:grpSpPr>
        <p:grpSp>
          <p:nvGrpSpPr>
            <p:cNvPr id="17" name="Group 16">
              <a:extLst>
                <a:ext uri="{FF2B5EF4-FFF2-40B4-BE49-F238E27FC236}">
                  <a16:creationId xmlns:a16="http://schemas.microsoft.com/office/drawing/2014/main" id="{AF136C5B-BC31-4C8B-9836-8CEAD8EB1CF9}"/>
                </a:ext>
              </a:extLst>
            </p:cNvPr>
            <p:cNvGrpSpPr/>
            <p:nvPr/>
          </p:nvGrpSpPr>
          <p:grpSpPr>
            <a:xfrm flipH="1" flipV="1">
              <a:off x="6324600" y="5212141"/>
              <a:ext cx="1097844" cy="446956"/>
              <a:chOff x="6133525" y="-534412"/>
              <a:chExt cx="1434755" cy="5920986"/>
            </a:xfrm>
          </p:grpSpPr>
          <p:sp>
            <p:nvSpPr>
              <p:cNvPr id="18" name="Freeform 64">
                <a:extLst>
                  <a:ext uri="{FF2B5EF4-FFF2-40B4-BE49-F238E27FC236}">
                    <a16:creationId xmlns:a16="http://schemas.microsoft.com/office/drawing/2014/main" id="{11BA030C-9A5C-4323-B733-D0D2204ECE40}"/>
                  </a:ext>
                </a:extLst>
              </p:cNvPr>
              <p:cNvSpPr/>
              <p:nvPr/>
            </p:nvSpPr>
            <p:spPr>
              <a:xfrm flipH="1" flipV="1">
                <a:off x="6133525" y="3157282"/>
                <a:ext cx="1416473" cy="2229292"/>
              </a:xfrm>
              <a:custGeom>
                <a:avLst/>
                <a:gdLst>
                  <a:gd name="connsiteX0" fmla="*/ 368359 w 368359"/>
                  <a:gd name="connsiteY0" fmla="*/ 26007 h 940407"/>
                  <a:gd name="connsiteX1" fmla="*/ 304859 w 368359"/>
                  <a:gd name="connsiteY1" fmla="*/ 607 h 940407"/>
                  <a:gd name="connsiteX2" fmla="*/ 139759 w 368359"/>
                  <a:gd name="connsiteY2" fmla="*/ 102207 h 940407"/>
                  <a:gd name="connsiteX3" fmla="*/ 101659 w 368359"/>
                  <a:gd name="connsiteY3" fmla="*/ 191107 h 940407"/>
                  <a:gd name="connsiteX4" fmla="*/ 76259 w 368359"/>
                  <a:gd name="connsiteY4" fmla="*/ 229207 h 940407"/>
                  <a:gd name="connsiteX5" fmla="*/ 25459 w 368359"/>
                  <a:gd name="connsiteY5" fmla="*/ 343507 h 940407"/>
                  <a:gd name="connsiteX6" fmla="*/ 59 w 368359"/>
                  <a:gd name="connsiteY6" fmla="*/ 470507 h 940407"/>
                  <a:gd name="connsiteX7" fmla="*/ 12759 w 368359"/>
                  <a:gd name="connsiteY7" fmla="*/ 940407 h 940407"/>
                  <a:gd name="connsiteX0" fmla="*/ 368359 w 368359"/>
                  <a:gd name="connsiteY0" fmla="*/ 0 h 914400"/>
                  <a:gd name="connsiteX1" fmla="*/ 139759 w 368359"/>
                  <a:gd name="connsiteY1" fmla="*/ 76200 h 914400"/>
                  <a:gd name="connsiteX2" fmla="*/ 101659 w 368359"/>
                  <a:gd name="connsiteY2" fmla="*/ 165100 h 914400"/>
                  <a:gd name="connsiteX3" fmla="*/ 76259 w 368359"/>
                  <a:gd name="connsiteY3" fmla="*/ 203200 h 914400"/>
                  <a:gd name="connsiteX4" fmla="*/ 25459 w 368359"/>
                  <a:gd name="connsiteY4" fmla="*/ 317500 h 914400"/>
                  <a:gd name="connsiteX5" fmla="*/ 59 w 368359"/>
                  <a:gd name="connsiteY5" fmla="*/ 444500 h 914400"/>
                  <a:gd name="connsiteX6" fmla="*/ 12759 w 368359"/>
                  <a:gd name="connsiteY6" fmla="*/ 914400 h 914400"/>
                  <a:gd name="connsiteX0" fmla="*/ 368359 w 368359"/>
                  <a:gd name="connsiteY0" fmla="*/ 0 h 914400"/>
                  <a:gd name="connsiteX1" fmla="*/ 101659 w 368359"/>
                  <a:gd name="connsiteY1" fmla="*/ 165100 h 914400"/>
                  <a:gd name="connsiteX2" fmla="*/ 76259 w 368359"/>
                  <a:gd name="connsiteY2" fmla="*/ 203200 h 914400"/>
                  <a:gd name="connsiteX3" fmla="*/ 25459 w 368359"/>
                  <a:gd name="connsiteY3" fmla="*/ 317500 h 914400"/>
                  <a:gd name="connsiteX4" fmla="*/ 59 w 368359"/>
                  <a:gd name="connsiteY4" fmla="*/ 444500 h 914400"/>
                  <a:gd name="connsiteX5" fmla="*/ 12759 w 368359"/>
                  <a:gd name="connsiteY5"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71058 w 371058"/>
                  <a:gd name="connsiteY0" fmla="*/ 0 h 914400"/>
                  <a:gd name="connsiteX1" fmla="*/ 78958 w 371058"/>
                  <a:gd name="connsiteY1" fmla="*/ 203200 h 914400"/>
                  <a:gd name="connsiteX2" fmla="*/ 2758 w 371058"/>
                  <a:gd name="connsiteY2" fmla="*/ 444500 h 914400"/>
                  <a:gd name="connsiteX3" fmla="*/ 15458 w 371058"/>
                  <a:gd name="connsiteY3"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437458"/>
                  <a:gd name="connsiteY0" fmla="*/ 0 h 914400"/>
                  <a:gd name="connsiteX1" fmla="*/ 437357 w 437458"/>
                  <a:gd name="connsiteY1" fmla="*/ 505619 h 914400"/>
                  <a:gd name="connsiteX2" fmla="*/ 0 w 437458"/>
                  <a:gd name="connsiteY2" fmla="*/ 914400 h 914400"/>
                  <a:gd name="connsiteX0" fmla="*/ 355600 w 437512"/>
                  <a:gd name="connsiteY0" fmla="*/ 0 h 914400"/>
                  <a:gd name="connsiteX1" fmla="*/ 437357 w 437512"/>
                  <a:gd name="connsiteY1" fmla="*/ 505619 h 914400"/>
                  <a:gd name="connsiteX2" fmla="*/ 0 w 437512"/>
                  <a:gd name="connsiteY2" fmla="*/ 914400 h 914400"/>
                  <a:gd name="connsiteX0" fmla="*/ 355600 w 437512"/>
                  <a:gd name="connsiteY0" fmla="*/ 0 h 914433"/>
                  <a:gd name="connsiteX1" fmla="*/ 437357 w 437512"/>
                  <a:gd name="connsiteY1" fmla="*/ 505619 h 914433"/>
                  <a:gd name="connsiteX2" fmla="*/ 0 w 437512"/>
                  <a:gd name="connsiteY2" fmla="*/ 914400 h 914433"/>
                  <a:gd name="connsiteX0" fmla="*/ 751681 w 751681"/>
                  <a:gd name="connsiteY0" fmla="*/ 0 h 914458"/>
                  <a:gd name="connsiteX1" fmla="*/ 0 w 751681"/>
                  <a:gd name="connsiteY1" fmla="*/ 679450 h 914458"/>
                  <a:gd name="connsiteX2" fmla="*/ 396081 w 751681"/>
                  <a:gd name="connsiteY2" fmla="*/ 914400 h 914458"/>
                  <a:gd name="connsiteX0" fmla="*/ 654050 w 654050"/>
                  <a:gd name="connsiteY0" fmla="*/ 0 h 914415"/>
                  <a:gd name="connsiteX1" fmla="*/ 0 w 654050"/>
                  <a:gd name="connsiteY1" fmla="*/ 15081 h 914415"/>
                  <a:gd name="connsiteX2" fmla="*/ 298450 w 654050"/>
                  <a:gd name="connsiteY2" fmla="*/ 914400 h 914415"/>
                  <a:gd name="connsiteX0" fmla="*/ 368300 w 368300"/>
                  <a:gd name="connsiteY0" fmla="*/ 0 h 914427"/>
                  <a:gd name="connsiteX1" fmla="*/ 0 w 368300"/>
                  <a:gd name="connsiteY1" fmla="*/ 417512 h 914427"/>
                  <a:gd name="connsiteX2" fmla="*/ 12700 w 368300"/>
                  <a:gd name="connsiteY2" fmla="*/ 914400 h 914427"/>
                  <a:gd name="connsiteX0" fmla="*/ 355600 w 585054"/>
                  <a:gd name="connsiteY0" fmla="*/ 0 h 914434"/>
                  <a:gd name="connsiteX1" fmla="*/ 584993 w 585054"/>
                  <a:gd name="connsiteY1" fmla="*/ 524668 h 914434"/>
                  <a:gd name="connsiteX2" fmla="*/ 0 w 585054"/>
                  <a:gd name="connsiteY2" fmla="*/ 914400 h 914434"/>
                  <a:gd name="connsiteX0" fmla="*/ 3456065 w 3685519"/>
                  <a:gd name="connsiteY0" fmla="*/ 0 h 859213"/>
                  <a:gd name="connsiteX1" fmla="*/ 3685458 w 3685519"/>
                  <a:gd name="connsiteY1" fmla="*/ 524668 h 859213"/>
                  <a:gd name="connsiteX2" fmla="*/ 1 w 3685519"/>
                  <a:gd name="connsiteY2" fmla="*/ 859173 h 859213"/>
                  <a:gd name="connsiteX0" fmla="*/ 3456065 w 3691390"/>
                  <a:gd name="connsiteY0" fmla="*/ 0 h 859234"/>
                  <a:gd name="connsiteX1" fmla="*/ 3691330 w 3691390"/>
                  <a:gd name="connsiteY1" fmla="*/ 636522 h 859234"/>
                  <a:gd name="connsiteX2" fmla="*/ 1 w 3691390"/>
                  <a:gd name="connsiteY2" fmla="*/ 859173 h 859234"/>
                  <a:gd name="connsiteX0" fmla="*/ 4316543 w 4316543"/>
                  <a:gd name="connsiteY0" fmla="*/ 0 h 835440"/>
                  <a:gd name="connsiteX1" fmla="*/ 3691330 w 4316543"/>
                  <a:gd name="connsiteY1" fmla="*/ 612728 h 835440"/>
                  <a:gd name="connsiteX2" fmla="*/ 1 w 4316543"/>
                  <a:gd name="connsiteY2" fmla="*/ 835379 h 835440"/>
                  <a:gd name="connsiteX0" fmla="*/ 3715135 w 3715135"/>
                  <a:gd name="connsiteY0" fmla="*/ 0 h 893225"/>
                  <a:gd name="connsiteX1" fmla="*/ 3691330 w 3715135"/>
                  <a:gd name="connsiteY1" fmla="*/ 670513 h 893225"/>
                  <a:gd name="connsiteX2" fmla="*/ 1 w 3715135"/>
                  <a:gd name="connsiteY2" fmla="*/ 893164 h 893225"/>
                  <a:gd name="connsiteX0" fmla="*/ 3863174 w 3863174"/>
                  <a:gd name="connsiteY0" fmla="*/ 0 h 679156"/>
                  <a:gd name="connsiteX1" fmla="*/ 3839369 w 3863174"/>
                  <a:gd name="connsiteY1" fmla="*/ 670513 h 679156"/>
                  <a:gd name="connsiteX2" fmla="*/ 0 w 3863174"/>
                  <a:gd name="connsiteY2" fmla="*/ 675619 h 679156"/>
                  <a:gd name="connsiteX0" fmla="*/ 3807657 w 3807657"/>
                  <a:gd name="connsiteY0" fmla="*/ 0 h 684018"/>
                  <a:gd name="connsiteX1" fmla="*/ 3783852 w 3807657"/>
                  <a:gd name="connsiteY1" fmla="*/ 670513 h 684018"/>
                  <a:gd name="connsiteX2" fmla="*/ 0 w 3807657"/>
                  <a:gd name="connsiteY2" fmla="*/ 682418 h 684018"/>
                  <a:gd name="connsiteX0" fmla="*/ 3853922 w 3853922"/>
                  <a:gd name="connsiteY0" fmla="*/ 0 h 686997"/>
                  <a:gd name="connsiteX1" fmla="*/ 3830117 w 3853922"/>
                  <a:gd name="connsiteY1" fmla="*/ 670513 h 686997"/>
                  <a:gd name="connsiteX2" fmla="*/ 0 w 3853922"/>
                  <a:gd name="connsiteY2" fmla="*/ 685818 h 686997"/>
                  <a:gd name="connsiteX0" fmla="*/ 3890932 w 3890932"/>
                  <a:gd name="connsiteY0" fmla="*/ 0 h 686997"/>
                  <a:gd name="connsiteX1" fmla="*/ 3867127 w 3890932"/>
                  <a:gd name="connsiteY1" fmla="*/ 670513 h 686997"/>
                  <a:gd name="connsiteX2" fmla="*/ 0 w 3890932"/>
                  <a:gd name="connsiteY2" fmla="*/ 685818 h 686997"/>
                  <a:gd name="connsiteX0" fmla="*/ 3946445 w 3946445"/>
                  <a:gd name="connsiteY0" fmla="*/ 0 h 681344"/>
                  <a:gd name="connsiteX1" fmla="*/ 3922640 w 3946445"/>
                  <a:gd name="connsiteY1" fmla="*/ 670513 h 681344"/>
                  <a:gd name="connsiteX2" fmla="*/ 0 w 3946445"/>
                  <a:gd name="connsiteY2" fmla="*/ 679019 h 681344"/>
                  <a:gd name="connsiteX0" fmla="*/ 3946445 w 4015343"/>
                  <a:gd name="connsiteY0" fmla="*/ 0 h 959797"/>
                  <a:gd name="connsiteX1" fmla="*/ 4015165 w 4015343"/>
                  <a:gd name="connsiteY1" fmla="*/ 959438 h 959797"/>
                  <a:gd name="connsiteX2" fmla="*/ 0 w 4015343"/>
                  <a:gd name="connsiteY2" fmla="*/ 679019 h 959797"/>
                  <a:gd name="connsiteX0" fmla="*/ 3946445 w 3951173"/>
                  <a:gd name="connsiteY0" fmla="*/ 0 h 689060"/>
                  <a:gd name="connsiteX1" fmla="*/ 3950400 w 3951173"/>
                  <a:gd name="connsiteY1" fmla="*/ 684108 h 689060"/>
                  <a:gd name="connsiteX2" fmla="*/ 0 w 3951173"/>
                  <a:gd name="connsiteY2" fmla="*/ 679019 h 689060"/>
                  <a:gd name="connsiteX0" fmla="*/ 3946445 w 3951173"/>
                  <a:gd name="connsiteY0" fmla="*/ 0 h 684108"/>
                  <a:gd name="connsiteX1" fmla="*/ 3950400 w 3951173"/>
                  <a:gd name="connsiteY1" fmla="*/ 684108 h 684108"/>
                  <a:gd name="connsiteX2" fmla="*/ 0 w 3951173"/>
                  <a:gd name="connsiteY2" fmla="*/ 679019 h 684108"/>
                  <a:gd name="connsiteX0" fmla="*/ 3946445 w 3951173"/>
                  <a:gd name="connsiteY0" fmla="*/ 0 h 684108"/>
                  <a:gd name="connsiteX1" fmla="*/ 3950400 w 3951173"/>
                  <a:gd name="connsiteY1" fmla="*/ 684108 h 684108"/>
                  <a:gd name="connsiteX2" fmla="*/ 0 w 3951173"/>
                  <a:gd name="connsiteY2" fmla="*/ 679019 h 684108"/>
                  <a:gd name="connsiteX0" fmla="*/ 3946445 w 3952453"/>
                  <a:gd name="connsiteY0" fmla="*/ 0 h 684108"/>
                  <a:gd name="connsiteX1" fmla="*/ 3950400 w 3952453"/>
                  <a:gd name="connsiteY1" fmla="*/ 684108 h 684108"/>
                  <a:gd name="connsiteX2" fmla="*/ 0 w 3952453"/>
                  <a:gd name="connsiteY2" fmla="*/ 679019 h 684108"/>
                  <a:gd name="connsiteX0" fmla="*/ 3946445 w 3952450"/>
                  <a:gd name="connsiteY0" fmla="*/ 0 h 704227"/>
                  <a:gd name="connsiteX1" fmla="*/ 3950400 w 3952450"/>
                  <a:gd name="connsiteY1" fmla="*/ 684108 h 704227"/>
                  <a:gd name="connsiteX2" fmla="*/ 0 w 3952450"/>
                  <a:gd name="connsiteY2" fmla="*/ 679019 h 704227"/>
                  <a:gd name="connsiteX0" fmla="*/ 3946445 w 3952453"/>
                  <a:gd name="connsiteY0" fmla="*/ 0 h 684108"/>
                  <a:gd name="connsiteX1" fmla="*/ 3950400 w 3952453"/>
                  <a:gd name="connsiteY1" fmla="*/ 684108 h 684108"/>
                  <a:gd name="connsiteX2" fmla="*/ 0 w 3952453"/>
                  <a:gd name="connsiteY2" fmla="*/ 679019 h 684108"/>
                  <a:gd name="connsiteX0" fmla="*/ 3946445 w 3952453"/>
                  <a:gd name="connsiteY0" fmla="*/ 0 h 684108"/>
                  <a:gd name="connsiteX1" fmla="*/ 3950400 w 3952453"/>
                  <a:gd name="connsiteY1" fmla="*/ 684108 h 684108"/>
                  <a:gd name="connsiteX2" fmla="*/ 0 w 3952453"/>
                  <a:gd name="connsiteY2" fmla="*/ 679019 h 684108"/>
                  <a:gd name="connsiteX0" fmla="*/ 3946445 w 3952453"/>
                  <a:gd name="connsiteY0" fmla="*/ 0 h 684108"/>
                  <a:gd name="connsiteX1" fmla="*/ 3950400 w 3952453"/>
                  <a:gd name="connsiteY1" fmla="*/ 684108 h 684108"/>
                  <a:gd name="connsiteX2" fmla="*/ 0 w 3952453"/>
                  <a:gd name="connsiteY2" fmla="*/ 679019 h 684108"/>
                  <a:gd name="connsiteX0" fmla="*/ 3909691 w 4200369"/>
                  <a:gd name="connsiteY0" fmla="*/ 0 h 733481"/>
                  <a:gd name="connsiteX1" fmla="*/ 3913646 w 4200369"/>
                  <a:gd name="connsiteY1" fmla="*/ 684108 h 733481"/>
                  <a:gd name="connsiteX2" fmla="*/ 0 w 4200369"/>
                  <a:gd name="connsiteY2" fmla="*/ 679019 h 733481"/>
                  <a:gd name="connsiteX0" fmla="*/ 3909691 w 4200369"/>
                  <a:gd name="connsiteY0" fmla="*/ 0 h 733481"/>
                  <a:gd name="connsiteX1" fmla="*/ 3913646 w 4200369"/>
                  <a:gd name="connsiteY1" fmla="*/ 684108 h 733481"/>
                  <a:gd name="connsiteX2" fmla="*/ 0 w 4200369"/>
                  <a:gd name="connsiteY2" fmla="*/ 679019 h 733481"/>
                  <a:gd name="connsiteX0" fmla="*/ 3909691 w 4200369"/>
                  <a:gd name="connsiteY0" fmla="*/ 0 h 684108"/>
                  <a:gd name="connsiteX1" fmla="*/ 3913646 w 4200369"/>
                  <a:gd name="connsiteY1" fmla="*/ 684108 h 684108"/>
                  <a:gd name="connsiteX2" fmla="*/ 0 w 4200369"/>
                  <a:gd name="connsiteY2" fmla="*/ 679019 h 684108"/>
                  <a:gd name="connsiteX0" fmla="*/ 3909691 w 3913647"/>
                  <a:gd name="connsiteY0" fmla="*/ 0 h 684108"/>
                  <a:gd name="connsiteX1" fmla="*/ 3913646 w 3913647"/>
                  <a:gd name="connsiteY1" fmla="*/ 684108 h 684108"/>
                  <a:gd name="connsiteX2" fmla="*/ 0 w 3913647"/>
                  <a:gd name="connsiteY2" fmla="*/ 679019 h 684108"/>
                  <a:gd name="connsiteX0" fmla="*/ 3909691 w 3913647"/>
                  <a:gd name="connsiteY0" fmla="*/ 0 h 684108"/>
                  <a:gd name="connsiteX1" fmla="*/ 3913646 w 3913647"/>
                  <a:gd name="connsiteY1" fmla="*/ 684108 h 684108"/>
                  <a:gd name="connsiteX2" fmla="*/ 0 w 3913647"/>
                  <a:gd name="connsiteY2" fmla="*/ 683918 h 684108"/>
                  <a:gd name="connsiteX0" fmla="*/ 3821482 w 3825438"/>
                  <a:gd name="connsiteY0" fmla="*/ 0 h 684735"/>
                  <a:gd name="connsiteX1" fmla="*/ 3825437 w 3825438"/>
                  <a:gd name="connsiteY1" fmla="*/ 684108 h 684735"/>
                  <a:gd name="connsiteX2" fmla="*/ 0 w 3825438"/>
                  <a:gd name="connsiteY2" fmla="*/ 684735 h 684735"/>
                  <a:gd name="connsiteX0" fmla="*/ 3880287 w 3884243"/>
                  <a:gd name="connsiteY0" fmla="*/ 0 h 684735"/>
                  <a:gd name="connsiteX1" fmla="*/ 3884242 w 3884243"/>
                  <a:gd name="connsiteY1" fmla="*/ 684108 h 684735"/>
                  <a:gd name="connsiteX2" fmla="*/ 0 w 3884243"/>
                  <a:gd name="connsiteY2" fmla="*/ 684735 h 684735"/>
                  <a:gd name="connsiteX0" fmla="*/ 3902341 w 3906297"/>
                  <a:gd name="connsiteY0" fmla="*/ 0 h 684735"/>
                  <a:gd name="connsiteX1" fmla="*/ 3906296 w 3906297"/>
                  <a:gd name="connsiteY1" fmla="*/ 684108 h 684735"/>
                  <a:gd name="connsiteX2" fmla="*/ 0 w 3906297"/>
                  <a:gd name="connsiteY2" fmla="*/ 684735 h 684735"/>
                  <a:gd name="connsiteX0" fmla="*/ 3931744 w 3931744"/>
                  <a:gd name="connsiteY0" fmla="*/ 0 h 684735"/>
                  <a:gd name="connsiteX1" fmla="*/ 3906296 w 3931744"/>
                  <a:gd name="connsiteY1" fmla="*/ 684108 h 684735"/>
                  <a:gd name="connsiteX2" fmla="*/ 0 w 3931744"/>
                  <a:gd name="connsiteY2" fmla="*/ 684735 h 684735"/>
                  <a:gd name="connsiteX0" fmla="*/ 3917043 w 3917043"/>
                  <a:gd name="connsiteY0" fmla="*/ 0 h 684735"/>
                  <a:gd name="connsiteX1" fmla="*/ 3906296 w 3917043"/>
                  <a:gd name="connsiteY1" fmla="*/ 684108 h 684735"/>
                  <a:gd name="connsiteX2" fmla="*/ 0 w 3917043"/>
                  <a:gd name="connsiteY2" fmla="*/ 684735 h 684735"/>
                  <a:gd name="connsiteX0" fmla="*/ 3917043 w 3917043"/>
                  <a:gd name="connsiteY0" fmla="*/ 0 h 684735"/>
                  <a:gd name="connsiteX1" fmla="*/ 3906296 w 3917043"/>
                  <a:gd name="connsiteY1" fmla="*/ 684108 h 684735"/>
                  <a:gd name="connsiteX2" fmla="*/ 0 w 3917043"/>
                  <a:gd name="connsiteY2" fmla="*/ 684735 h 684735"/>
                </a:gdLst>
                <a:ahLst/>
                <a:cxnLst>
                  <a:cxn ang="0">
                    <a:pos x="connsiteX0" y="connsiteY0"/>
                  </a:cxn>
                  <a:cxn ang="0">
                    <a:pos x="connsiteX1" y="connsiteY1"/>
                  </a:cxn>
                  <a:cxn ang="0">
                    <a:pos x="connsiteX2" y="connsiteY2"/>
                  </a:cxn>
                </a:cxnLst>
                <a:rect l="l" t="t" r="r" b="b"/>
                <a:pathLst>
                  <a:path w="3917043" h="684735">
                    <a:moveTo>
                      <a:pt x="3917043" y="0"/>
                    </a:moveTo>
                    <a:cubicBezTo>
                      <a:pt x="3908575" y="42607"/>
                      <a:pt x="3903700" y="635438"/>
                      <a:pt x="3906296" y="684108"/>
                    </a:cubicBezTo>
                    <a:lnTo>
                      <a:pt x="0" y="684735"/>
                    </a:lnTo>
                  </a:path>
                </a:pathLst>
              </a:custGeom>
              <a:noFill/>
              <a:ln w="28575">
                <a:solidFill>
                  <a:srgbClr val="FFCDCD"/>
                </a:solidFill>
                <a:round/>
                <a:headEnd/>
                <a:tailEnd type="triangle" w="lg" len="lg"/>
              </a:ln>
              <a:effectLst>
                <a:outerShdw blurRad="88900" dist="889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25000"/>
                  </a:lnSpc>
                  <a:spcBef>
                    <a:spcPct val="50000"/>
                  </a:spcBef>
                  <a:spcAft>
                    <a:spcPct val="0"/>
                  </a:spcAft>
                  <a:buClr>
                    <a:schemeClr val="accent1"/>
                  </a:buClr>
                  <a:buSzPct val="50000"/>
                  <a:buFont typeface="Wingdings" pitchFamily="2" charset="2"/>
                  <a:buChar char="n"/>
                  <a:tabLst/>
                </a:pPr>
                <a:endParaRPr kumimoji="0" lang="en-US" sz="2400" b="1" i="0" u="none" strike="noStrike" cap="none" normalizeH="0" baseline="30000" dirty="0">
                  <a:ln>
                    <a:noFill/>
                  </a:ln>
                  <a:solidFill>
                    <a:schemeClr val="tx1"/>
                  </a:solidFill>
                  <a:effectLst/>
                  <a:latin typeface="Arial Narrow" pitchFamily="34" charset="0"/>
                </a:endParaRPr>
              </a:p>
            </p:txBody>
          </p:sp>
          <p:sp>
            <p:nvSpPr>
              <p:cNvPr id="19" name="Freeform 65">
                <a:extLst>
                  <a:ext uri="{FF2B5EF4-FFF2-40B4-BE49-F238E27FC236}">
                    <a16:creationId xmlns:a16="http://schemas.microsoft.com/office/drawing/2014/main" id="{50888476-E32D-4772-835B-1872A4862098}"/>
                  </a:ext>
                </a:extLst>
              </p:cNvPr>
              <p:cNvSpPr/>
              <p:nvPr/>
            </p:nvSpPr>
            <p:spPr>
              <a:xfrm flipH="1" flipV="1">
                <a:off x="6153516" y="-534412"/>
                <a:ext cx="1414764" cy="5909912"/>
              </a:xfrm>
              <a:custGeom>
                <a:avLst/>
                <a:gdLst>
                  <a:gd name="connsiteX0" fmla="*/ 368359 w 368359"/>
                  <a:gd name="connsiteY0" fmla="*/ 26007 h 940407"/>
                  <a:gd name="connsiteX1" fmla="*/ 304859 w 368359"/>
                  <a:gd name="connsiteY1" fmla="*/ 607 h 940407"/>
                  <a:gd name="connsiteX2" fmla="*/ 139759 w 368359"/>
                  <a:gd name="connsiteY2" fmla="*/ 102207 h 940407"/>
                  <a:gd name="connsiteX3" fmla="*/ 101659 w 368359"/>
                  <a:gd name="connsiteY3" fmla="*/ 191107 h 940407"/>
                  <a:gd name="connsiteX4" fmla="*/ 76259 w 368359"/>
                  <a:gd name="connsiteY4" fmla="*/ 229207 h 940407"/>
                  <a:gd name="connsiteX5" fmla="*/ 25459 w 368359"/>
                  <a:gd name="connsiteY5" fmla="*/ 343507 h 940407"/>
                  <a:gd name="connsiteX6" fmla="*/ 59 w 368359"/>
                  <a:gd name="connsiteY6" fmla="*/ 470507 h 940407"/>
                  <a:gd name="connsiteX7" fmla="*/ 12759 w 368359"/>
                  <a:gd name="connsiteY7" fmla="*/ 940407 h 940407"/>
                  <a:gd name="connsiteX0" fmla="*/ 368359 w 368359"/>
                  <a:gd name="connsiteY0" fmla="*/ 0 h 914400"/>
                  <a:gd name="connsiteX1" fmla="*/ 139759 w 368359"/>
                  <a:gd name="connsiteY1" fmla="*/ 76200 h 914400"/>
                  <a:gd name="connsiteX2" fmla="*/ 101659 w 368359"/>
                  <a:gd name="connsiteY2" fmla="*/ 165100 h 914400"/>
                  <a:gd name="connsiteX3" fmla="*/ 76259 w 368359"/>
                  <a:gd name="connsiteY3" fmla="*/ 203200 h 914400"/>
                  <a:gd name="connsiteX4" fmla="*/ 25459 w 368359"/>
                  <a:gd name="connsiteY4" fmla="*/ 317500 h 914400"/>
                  <a:gd name="connsiteX5" fmla="*/ 59 w 368359"/>
                  <a:gd name="connsiteY5" fmla="*/ 444500 h 914400"/>
                  <a:gd name="connsiteX6" fmla="*/ 12759 w 368359"/>
                  <a:gd name="connsiteY6" fmla="*/ 914400 h 914400"/>
                  <a:gd name="connsiteX0" fmla="*/ 368359 w 368359"/>
                  <a:gd name="connsiteY0" fmla="*/ 0 h 914400"/>
                  <a:gd name="connsiteX1" fmla="*/ 101659 w 368359"/>
                  <a:gd name="connsiteY1" fmla="*/ 165100 h 914400"/>
                  <a:gd name="connsiteX2" fmla="*/ 76259 w 368359"/>
                  <a:gd name="connsiteY2" fmla="*/ 203200 h 914400"/>
                  <a:gd name="connsiteX3" fmla="*/ 25459 w 368359"/>
                  <a:gd name="connsiteY3" fmla="*/ 317500 h 914400"/>
                  <a:gd name="connsiteX4" fmla="*/ 59 w 368359"/>
                  <a:gd name="connsiteY4" fmla="*/ 444500 h 914400"/>
                  <a:gd name="connsiteX5" fmla="*/ 12759 w 368359"/>
                  <a:gd name="connsiteY5"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71058 w 371058"/>
                  <a:gd name="connsiteY0" fmla="*/ 0 h 914400"/>
                  <a:gd name="connsiteX1" fmla="*/ 78958 w 371058"/>
                  <a:gd name="connsiteY1" fmla="*/ 203200 h 914400"/>
                  <a:gd name="connsiteX2" fmla="*/ 2758 w 371058"/>
                  <a:gd name="connsiteY2" fmla="*/ 444500 h 914400"/>
                  <a:gd name="connsiteX3" fmla="*/ 15458 w 371058"/>
                  <a:gd name="connsiteY3"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437458"/>
                  <a:gd name="connsiteY0" fmla="*/ 0 h 914400"/>
                  <a:gd name="connsiteX1" fmla="*/ 437357 w 437458"/>
                  <a:gd name="connsiteY1" fmla="*/ 505619 h 914400"/>
                  <a:gd name="connsiteX2" fmla="*/ 0 w 437458"/>
                  <a:gd name="connsiteY2" fmla="*/ 914400 h 914400"/>
                  <a:gd name="connsiteX0" fmla="*/ 355600 w 437512"/>
                  <a:gd name="connsiteY0" fmla="*/ 0 h 914400"/>
                  <a:gd name="connsiteX1" fmla="*/ 437357 w 437512"/>
                  <a:gd name="connsiteY1" fmla="*/ 505619 h 914400"/>
                  <a:gd name="connsiteX2" fmla="*/ 0 w 437512"/>
                  <a:gd name="connsiteY2" fmla="*/ 914400 h 914400"/>
                  <a:gd name="connsiteX0" fmla="*/ 355600 w 437512"/>
                  <a:gd name="connsiteY0" fmla="*/ 0 h 914433"/>
                  <a:gd name="connsiteX1" fmla="*/ 437357 w 437512"/>
                  <a:gd name="connsiteY1" fmla="*/ 505619 h 914433"/>
                  <a:gd name="connsiteX2" fmla="*/ 0 w 437512"/>
                  <a:gd name="connsiteY2" fmla="*/ 914400 h 914433"/>
                  <a:gd name="connsiteX0" fmla="*/ 751681 w 751681"/>
                  <a:gd name="connsiteY0" fmla="*/ 0 h 914458"/>
                  <a:gd name="connsiteX1" fmla="*/ 0 w 751681"/>
                  <a:gd name="connsiteY1" fmla="*/ 679450 h 914458"/>
                  <a:gd name="connsiteX2" fmla="*/ 396081 w 751681"/>
                  <a:gd name="connsiteY2" fmla="*/ 914400 h 914458"/>
                  <a:gd name="connsiteX0" fmla="*/ 654050 w 654050"/>
                  <a:gd name="connsiteY0" fmla="*/ 0 h 914415"/>
                  <a:gd name="connsiteX1" fmla="*/ 0 w 654050"/>
                  <a:gd name="connsiteY1" fmla="*/ 15081 h 914415"/>
                  <a:gd name="connsiteX2" fmla="*/ 298450 w 654050"/>
                  <a:gd name="connsiteY2" fmla="*/ 914400 h 914415"/>
                  <a:gd name="connsiteX0" fmla="*/ 368300 w 368300"/>
                  <a:gd name="connsiteY0" fmla="*/ 0 h 914427"/>
                  <a:gd name="connsiteX1" fmla="*/ 0 w 368300"/>
                  <a:gd name="connsiteY1" fmla="*/ 417512 h 914427"/>
                  <a:gd name="connsiteX2" fmla="*/ 12700 w 368300"/>
                  <a:gd name="connsiteY2" fmla="*/ 914400 h 914427"/>
                  <a:gd name="connsiteX0" fmla="*/ 355600 w 580294"/>
                  <a:gd name="connsiteY0" fmla="*/ 0 h 914434"/>
                  <a:gd name="connsiteX1" fmla="*/ 580231 w 580294"/>
                  <a:gd name="connsiteY1" fmla="*/ 524668 h 914434"/>
                  <a:gd name="connsiteX2" fmla="*/ 0 w 580294"/>
                  <a:gd name="connsiteY2" fmla="*/ 914400 h 914434"/>
                  <a:gd name="connsiteX0" fmla="*/ 368300 w 368300"/>
                  <a:gd name="connsiteY0" fmla="*/ 0 h 914427"/>
                  <a:gd name="connsiteX1" fmla="*/ 0 w 368300"/>
                  <a:gd name="connsiteY1" fmla="*/ 417512 h 914427"/>
                  <a:gd name="connsiteX2" fmla="*/ 12700 w 368300"/>
                  <a:gd name="connsiteY2" fmla="*/ 914400 h 914427"/>
                  <a:gd name="connsiteX0" fmla="*/ 355600 w 577913"/>
                  <a:gd name="connsiteY0" fmla="*/ 0 h 914434"/>
                  <a:gd name="connsiteX1" fmla="*/ 577850 w 577913"/>
                  <a:gd name="connsiteY1" fmla="*/ 524669 h 914434"/>
                  <a:gd name="connsiteX2" fmla="*/ 0 w 577913"/>
                  <a:gd name="connsiteY2" fmla="*/ 914400 h 914434"/>
                  <a:gd name="connsiteX0" fmla="*/ 355600 w 355600"/>
                  <a:gd name="connsiteY0" fmla="*/ 0 h 914428"/>
                  <a:gd name="connsiteX1" fmla="*/ 113506 w 355600"/>
                  <a:gd name="connsiteY1" fmla="*/ 438944 h 914428"/>
                  <a:gd name="connsiteX2" fmla="*/ 0 w 355600"/>
                  <a:gd name="connsiteY2" fmla="*/ 914400 h 914428"/>
                  <a:gd name="connsiteX0" fmla="*/ 355600 w 582674"/>
                  <a:gd name="connsiteY0" fmla="*/ 0 h 914435"/>
                  <a:gd name="connsiteX1" fmla="*/ 582612 w 582674"/>
                  <a:gd name="connsiteY1" fmla="*/ 527050 h 914435"/>
                  <a:gd name="connsiteX2" fmla="*/ 0 w 582674"/>
                  <a:gd name="connsiteY2" fmla="*/ 914400 h 914435"/>
                  <a:gd name="connsiteX0" fmla="*/ 3541095 w 3768169"/>
                  <a:gd name="connsiteY0" fmla="*/ 0 h 864291"/>
                  <a:gd name="connsiteX1" fmla="*/ 3768107 w 3768169"/>
                  <a:gd name="connsiteY1" fmla="*/ 527050 h 864291"/>
                  <a:gd name="connsiteX2" fmla="*/ 2 w 3768169"/>
                  <a:gd name="connsiteY2" fmla="*/ 864251 h 864291"/>
                  <a:gd name="connsiteX0" fmla="*/ 3541091 w 3798741"/>
                  <a:gd name="connsiteY0" fmla="*/ 0 h 864312"/>
                  <a:gd name="connsiteX1" fmla="*/ 3798687 w 3798741"/>
                  <a:gd name="connsiteY1" fmla="*/ 645441 h 864312"/>
                  <a:gd name="connsiteX2" fmla="*/ -2 w 3798741"/>
                  <a:gd name="connsiteY2" fmla="*/ 864251 h 864312"/>
                  <a:gd name="connsiteX0" fmla="*/ 3800163 w 3800163"/>
                  <a:gd name="connsiteY0" fmla="*/ 0 h 894905"/>
                  <a:gd name="connsiteX1" fmla="*/ 3798691 w 3800163"/>
                  <a:gd name="connsiteY1" fmla="*/ 676033 h 894905"/>
                  <a:gd name="connsiteX2" fmla="*/ 2 w 3800163"/>
                  <a:gd name="connsiteY2" fmla="*/ 894843 h 894905"/>
                  <a:gd name="connsiteX0" fmla="*/ 3911189 w 3911189"/>
                  <a:gd name="connsiteY0" fmla="*/ 0 h 681726"/>
                  <a:gd name="connsiteX1" fmla="*/ 3909717 w 3911189"/>
                  <a:gd name="connsiteY1" fmla="*/ 676033 h 681726"/>
                  <a:gd name="connsiteX2" fmla="*/ 0 w 3911189"/>
                  <a:gd name="connsiteY2" fmla="*/ 673900 h 681726"/>
                  <a:gd name="connsiteX0" fmla="*/ 3911189 w 3911189"/>
                  <a:gd name="connsiteY0" fmla="*/ 0 h 673943"/>
                  <a:gd name="connsiteX1" fmla="*/ 3567376 w 3911189"/>
                  <a:gd name="connsiteY1" fmla="*/ 363313 h 673943"/>
                  <a:gd name="connsiteX2" fmla="*/ 0 w 3911189"/>
                  <a:gd name="connsiteY2" fmla="*/ 673900 h 673943"/>
                  <a:gd name="connsiteX0" fmla="*/ 3911189 w 3911189"/>
                  <a:gd name="connsiteY0" fmla="*/ 0 h 679463"/>
                  <a:gd name="connsiteX1" fmla="*/ 3909716 w 3911189"/>
                  <a:gd name="connsiteY1" fmla="*/ 672634 h 679463"/>
                  <a:gd name="connsiteX2" fmla="*/ 0 w 3911189"/>
                  <a:gd name="connsiteY2" fmla="*/ 673900 h 679463"/>
                  <a:gd name="connsiteX0" fmla="*/ 3911189 w 3911189"/>
                  <a:gd name="connsiteY0" fmla="*/ 0 h 679463"/>
                  <a:gd name="connsiteX1" fmla="*/ 3909716 w 3911189"/>
                  <a:gd name="connsiteY1" fmla="*/ 672634 h 679463"/>
                  <a:gd name="connsiteX2" fmla="*/ 0 w 3911189"/>
                  <a:gd name="connsiteY2" fmla="*/ 673900 h 679463"/>
                  <a:gd name="connsiteX0" fmla="*/ 3911189 w 3911189"/>
                  <a:gd name="connsiteY0" fmla="*/ 0 h 679463"/>
                  <a:gd name="connsiteX1" fmla="*/ 3909716 w 3911189"/>
                  <a:gd name="connsiteY1" fmla="*/ 672634 h 679463"/>
                  <a:gd name="connsiteX2" fmla="*/ 0 w 3911189"/>
                  <a:gd name="connsiteY2" fmla="*/ 673900 h 679463"/>
                  <a:gd name="connsiteX0" fmla="*/ 3911189 w 3912331"/>
                  <a:gd name="connsiteY0" fmla="*/ 0 h 673900"/>
                  <a:gd name="connsiteX1" fmla="*/ 3909716 w 3912331"/>
                  <a:gd name="connsiteY1" fmla="*/ 672634 h 673900"/>
                  <a:gd name="connsiteX2" fmla="*/ 0 w 3912331"/>
                  <a:gd name="connsiteY2" fmla="*/ 673900 h 673900"/>
                  <a:gd name="connsiteX0" fmla="*/ 3911189 w 3912331"/>
                  <a:gd name="connsiteY0" fmla="*/ 0 h 673900"/>
                  <a:gd name="connsiteX1" fmla="*/ 3909716 w 3912331"/>
                  <a:gd name="connsiteY1" fmla="*/ 672634 h 673900"/>
                  <a:gd name="connsiteX2" fmla="*/ 0 w 3912331"/>
                  <a:gd name="connsiteY2" fmla="*/ 673900 h 673900"/>
                </a:gdLst>
                <a:ahLst/>
                <a:cxnLst>
                  <a:cxn ang="0">
                    <a:pos x="connsiteX0" y="connsiteY0"/>
                  </a:cxn>
                  <a:cxn ang="0">
                    <a:pos x="connsiteX1" y="connsiteY1"/>
                  </a:cxn>
                  <a:cxn ang="0">
                    <a:pos x="connsiteX2" y="connsiteY2"/>
                  </a:cxn>
                </a:cxnLst>
                <a:rect l="l" t="t" r="r" b="b"/>
                <a:pathLst>
                  <a:path w="3912331" h="673900">
                    <a:moveTo>
                      <a:pt x="3911189" y="0"/>
                    </a:moveTo>
                    <a:cubicBezTo>
                      <a:pt x="3902722" y="4233"/>
                      <a:pt x="3918157" y="672621"/>
                      <a:pt x="3909716" y="672634"/>
                    </a:cubicBezTo>
                    <a:lnTo>
                      <a:pt x="0" y="673900"/>
                    </a:lnTo>
                  </a:path>
                </a:pathLst>
              </a:custGeom>
              <a:noFill/>
              <a:ln w="28575">
                <a:solidFill>
                  <a:srgbClr val="FF0000"/>
                </a:solidFill>
                <a:round/>
                <a:headEnd/>
                <a:tailEnd type="triangle" w="lg" len="lg"/>
              </a:ln>
              <a:effectLst>
                <a:prstShdw prst="shdw17" dist="17961" dir="2700000">
                  <a:srgbClr val="FF0000">
                    <a:gamma/>
                    <a:shade val="60000"/>
                    <a:invGamma/>
                  </a:srgb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25000"/>
                  </a:lnSpc>
                  <a:spcBef>
                    <a:spcPct val="50000"/>
                  </a:spcBef>
                  <a:spcAft>
                    <a:spcPct val="0"/>
                  </a:spcAft>
                  <a:buClr>
                    <a:schemeClr val="accent1"/>
                  </a:buClr>
                  <a:buSzPct val="50000"/>
                  <a:buFont typeface="Wingdings" pitchFamily="2" charset="2"/>
                  <a:buChar char="n"/>
                  <a:tabLst/>
                </a:pPr>
                <a:endParaRPr kumimoji="0" lang="en-US" sz="2400" b="1" i="0" u="none" strike="noStrike" cap="none" normalizeH="0" baseline="30000" dirty="0">
                  <a:ln>
                    <a:noFill/>
                  </a:ln>
                  <a:solidFill>
                    <a:schemeClr val="tx1"/>
                  </a:solidFill>
                  <a:effectLst/>
                  <a:latin typeface="Arial Narrow" pitchFamily="34" charset="0"/>
                </a:endParaRPr>
              </a:p>
            </p:txBody>
          </p:sp>
        </p:grpSp>
        <p:sp>
          <p:nvSpPr>
            <p:cNvPr id="20" name="AutoShape 6">
              <a:extLst>
                <a:ext uri="{FF2B5EF4-FFF2-40B4-BE49-F238E27FC236}">
                  <a16:creationId xmlns:a16="http://schemas.microsoft.com/office/drawing/2014/main" id="{21690967-6A0E-4672-A032-557D6D65981E}"/>
                </a:ext>
              </a:extLst>
            </p:cNvPr>
            <p:cNvSpPr>
              <a:spLocks noChangeArrowheads="1"/>
            </p:cNvSpPr>
            <p:nvPr/>
          </p:nvSpPr>
          <p:spPr bwMode="gray">
            <a:xfrm>
              <a:off x="6019800" y="4933467"/>
              <a:ext cx="2937933" cy="336262"/>
            </a:xfrm>
            <a:prstGeom prst="roundRect">
              <a:avLst>
                <a:gd name="adj" fmla="val 17226"/>
              </a:avLst>
            </a:prstGeom>
            <a:solidFill>
              <a:srgbClr val="FFFFCC"/>
            </a:solidFill>
            <a:ln w="9525">
              <a:solidFill>
                <a:srgbClr val="FFFFFF">
                  <a:lumMod val="75000"/>
                </a:srgbClr>
              </a:solidFill>
              <a:round/>
              <a:headEnd/>
              <a:tailEnd/>
            </a:ln>
            <a:effectLst>
              <a:outerShdw blurRad="127000" dist="12700" dir="2700000" sy="-23000" kx="-800400" algn="bl" rotWithShape="0">
                <a:prstClr val="black">
                  <a:alpha val="20000"/>
                </a:prstClr>
              </a:outerShdw>
            </a:effectLst>
            <a:scene3d>
              <a:camera prst="orthographicFront"/>
              <a:lightRig rig="threePt" dir="t"/>
            </a:scene3d>
            <a:sp3d>
              <a:bevelT/>
            </a:sp3d>
          </p:spPr>
          <p:txBody>
            <a:bodyPr wrap="square" tIns="45720" bIns="9144" anchor="ctr" anchorCtr="0">
              <a:spAutoFit/>
            </a:bodyPr>
            <a:lstStyle/>
            <a:p>
              <a:pPr marL="0" marR="0" lvl="0" indent="0" algn="l" defTabSz="914400" eaLnBrk="1" fontAlgn="auto" latinLnBrk="0" hangingPunct="1">
                <a:lnSpc>
                  <a:spcPct val="85000"/>
                </a:lnSpc>
                <a:spcBef>
                  <a:spcPts val="0"/>
                </a:spcBef>
                <a:spcAft>
                  <a:spcPts val="0"/>
                </a:spcAft>
                <a:buClrTx/>
                <a:buSzTx/>
                <a:buFontTx/>
                <a:buNone/>
                <a:tabLst/>
                <a:defRPr/>
              </a:pPr>
              <a:r>
                <a:rPr kumimoji="0" lang="en-US" sz="1900" b="0" i="0" u="none" strike="noStrike" kern="0" cap="none" spc="0" normalizeH="0" baseline="0" noProof="0" dirty="0">
                  <a:ln>
                    <a:noFill/>
                  </a:ln>
                  <a:solidFill>
                    <a:srgbClr val="00589A"/>
                  </a:solidFill>
                  <a:effectLst/>
                  <a:uLnTx/>
                  <a:uFillTx/>
                  <a:latin typeface="Arial" charset="0"/>
                </a:rPr>
                <a:t>Queue </a:t>
              </a:r>
              <a:r>
                <a:rPr kumimoji="0" lang="en-US" sz="1900" b="0" i="0" u="none" strike="noStrike" kern="0" cap="none" spc="0" normalizeH="0" baseline="0" noProof="0" dirty="0" err="1">
                  <a:ln>
                    <a:noFill/>
                  </a:ln>
                  <a:solidFill>
                    <a:srgbClr val="00589A"/>
                  </a:solidFill>
                  <a:effectLst/>
                  <a:uLnTx/>
                  <a:uFillTx/>
                  <a:latin typeface="Arial" charset="0"/>
                </a:rPr>
                <a:t>dir</a:t>
              </a:r>
              <a:r>
                <a:rPr kumimoji="0" lang="en-US" sz="1900" b="0" i="0" u="none" strike="noStrike" kern="0" cap="none" spc="0" normalizeH="0" baseline="0" noProof="0" dirty="0">
                  <a:ln>
                    <a:noFill/>
                  </a:ln>
                  <a:solidFill>
                    <a:srgbClr val="00589A"/>
                  </a:solidFill>
                  <a:effectLst/>
                  <a:uLnTx/>
                  <a:uFillTx/>
                  <a:latin typeface="Arial" charset="0"/>
                </a:rPr>
                <a:t> contents</a:t>
              </a:r>
            </a:p>
          </p:txBody>
        </p:sp>
      </p:grpSp>
      <p:sp>
        <p:nvSpPr>
          <p:cNvPr id="22" name="Footer Placeholder 21">
            <a:extLst>
              <a:ext uri="{FF2B5EF4-FFF2-40B4-BE49-F238E27FC236}">
                <a16:creationId xmlns:a16="http://schemas.microsoft.com/office/drawing/2014/main" id="{810618F7-2D43-4B57-B315-109E0A0DC95C}"/>
              </a:ext>
            </a:extLst>
          </p:cNvPr>
          <p:cNvSpPr>
            <a:spLocks noGrp="1"/>
          </p:cNvSpPr>
          <p:nvPr>
            <p:ph type="ftr" sz="quarter" idx="11"/>
          </p:nvPr>
        </p:nvSpPr>
        <p:spPr/>
        <p:txBody>
          <a:bodyPr/>
          <a:lstStyle/>
          <a:p>
            <a:pPr>
              <a:defRPr/>
            </a:pPr>
            <a:r>
              <a:rPr lang="en-US"/>
              <a:t>CAMS2 GetStatus Reports</a:t>
            </a:r>
            <a:endParaRPr lang="en-US" dirty="0"/>
          </a:p>
        </p:txBody>
      </p:sp>
    </p:spTree>
    <p:extLst>
      <p:ext uri="{BB962C8B-B14F-4D97-AF65-F5344CB8AC3E}">
        <p14:creationId xmlns:p14="http://schemas.microsoft.com/office/powerpoint/2010/main" val="918280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DA7FD-9609-4DBE-875F-1606ACA980F2}"/>
              </a:ext>
            </a:extLst>
          </p:cNvPr>
          <p:cNvSpPr>
            <a:spLocks noGrp="1"/>
          </p:cNvSpPr>
          <p:nvPr>
            <p:ph type="title"/>
          </p:nvPr>
        </p:nvSpPr>
        <p:spPr/>
        <p:txBody>
          <a:bodyPr/>
          <a:lstStyle/>
          <a:p>
            <a:r>
              <a:rPr lang="en-US" dirty="0"/>
              <a:t>4. </a:t>
            </a:r>
            <a:r>
              <a:rPr lang="en-US" dirty="0" err="1"/>
              <a:t>CapturedFiles</a:t>
            </a:r>
            <a:r>
              <a:rPr lang="en-US" dirty="0"/>
              <a:t> section</a:t>
            </a:r>
          </a:p>
        </p:txBody>
      </p:sp>
      <p:sp>
        <p:nvSpPr>
          <p:cNvPr id="3" name="Content Placeholder 2">
            <a:extLst>
              <a:ext uri="{FF2B5EF4-FFF2-40B4-BE49-F238E27FC236}">
                <a16:creationId xmlns:a16="http://schemas.microsoft.com/office/drawing/2014/main" id="{93BDD797-714D-40A8-97DF-B1A23F7C9729}"/>
              </a:ext>
            </a:extLst>
          </p:cNvPr>
          <p:cNvSpPr>
            <a:spLocks noGrp="1"/>
          </p:cNvSpPr>
          <p:nvPr>
            <p:ph idx="1"/>
          </p:nvPr>
        </p:nvSpPr>
        <p:spPr/>
        <p:txBody>
          <a:bodyPr/>
          <a:lstStyle/>
          <a:p>
            <a:r>
              <a:rPr lang="en-US" dirty="0"/>
              <a:t>For each CAMS Instance, the report will show all the </a:t>
            </a:r>
            <a:br>
              <a:rPr lang="en-US" dirty="0"/>
            </a:br>
            <a:r>
              <a:rPr lang="en-US" dirty="0" err="1"/>
              <a:t>CapturedFiles</a:t>
            </a:r>
            <a:r>
              <a:rPr lang="en-US" dirty="0"/>
              <a:t> sessions in the </a:t>
            </a:r>
            <a:r>
              <a:rPr lang="en-US" dirty="0" err="1"/>
              <a:t>CapturedFiles</a:t>
            </a:r>
            <a:r>
              <a:rPr lang="en-US" dirty="0"/>
              <a:t> directory</a:t>
            </a:r>
            <a:br>
              <a:rPr lang="en-US" dirty="0"/>
            </a:br>
            <a:r>
              <a:rPr lang="en-US" dirty="0"/>
              <a:t>of each board</a:t>
            </a:r>
          </a:p>
        </p:txBody>
      </p:sp>
      <p:sp>
        <p:nvSpPr>
          <p:cNvPr id="4" name="Slide Number Placeholder 3">
            <a:extLst>
              <a:ext uri="{FF2B5EF4-FFF2-40B4-BE49-F238E27FC236}">
                <a16:creationId xmlns:a16="http://schemas.microsoft.com/office/drawing/2014/main" id="{036E27AF-E034-4061-A1FC-739209EB5B5E}"/>
              </a:ext>
            </a:extLst>
          </p:cNvPr>
          <p:cNvSpPr>
            <a:spLocks noGrp="1"/>
          </p:cNvSpPr>
          <p:nvPr>
            <p:ph type="sldNum" sz="quarter" idx="10"/>
          </p:nvPr>
        </p:nvSpPr>
        <p:spPr/>
        <p:txBody>
          <a:bodyPr/>
          <a:lstStyle/>
          <a:p>
            <a:pPr>
              <a:defRPr/>
            </a:pPr>
            <a:r>
              <a:rPr lang="en-US"/>
              <a:t>1-</a:t>
            </a:r>
            <a:fld id="{B6FD74CA-2225-494F-862C-43CA45ED0FE0}" type="slidenum">
              <a:rPr lang="en-US" smtClean="0"/>
              <a:pPr>
                <a:defRPr/>
              </a:pPr>
              <a:t>7</a:t>
            </a:fld>
            <a:endParaRPr lang="en-US" dirty="0"/>
          </a:p>
        </p:txBody>
      </p:sp>
      <p:sp>
        <p:nvSpPr>
          <p:cNvPr id="6" name="Left Bracket 5">
            <a:extLst>
              <a:ext uri="{FF2B5EF4-FFF2-40B4-BE49-F238E27FC236}">
                <a16:creationId xmlns:a16="http://schemas.microsoft.com/office/drawing/2014/main" id="{B47A72B2-A11D-4D54-BF64-CC6342A05E13}"/>
              </a:ext>
            </a:extLst>
          </p:cNvPr>
          <p:cNvSpPr/>
          <p:nvPr/>
        </p:nvSpPr>
        <p:spPr bwMode="auto">
          <a:xfrm>
            <a:off x="7747002" y="2097612"/>
            <a:ext cx="152400" cy="3007788"/>
          </a:xfrm>
          <a:prstGeom prst="leftBracket">
            <a:avLst/>
          </a:prstGeom>
          <a:ln w="19050">
            <a:headEnd type="none" w="med" len="med"/>
            <a:tailEnd type="none" w="med" len="med"/>
          </a:ln>
        </p:spPr>
        <p:style>
          <a:lnRef idx="1">
            <a:schemeClr val="accent6"/>
          </a:lnRef>
          <a:fillRef idx="0">
            <a:schemeClr val="accent6"/>
          </a:fillRef>
          <a:effectRef idx="0">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300" b="0" i="0" u="none" strike="noStrike" cap="none" normalizeH="0" baseline="0">
              <a:ln>
                <a:noFill/>
              </a:ln>
              <a:solidFill>
                <a:schemeClr val="tx1"/>
              </a:solidFill>
              <a:effectLst/>
              <a:latin typeface="Times New Roman" pitchFamily="18" charset="0"/>
            </a:endParaRPr>
          </a:p>
        </p:txBody>
      </p:sp>
      <p:pic>
        <p:nvPicPr>
          <p:cNvPr id="7" name="Picture 6">
            <a:extLst>
              <a:ext uri="{FF2B5EF4-FFF2-40B4-BE49-F238E27FC236}">
                <a16:creationId xmlns:a16="http://schemas.microsoft.com/office/drawing/2014/main" id="{2A84C368-7F36-4596-8139-32A40226DF36}"/>
              </a:ext>
            </a:extLst>
          </p:cNvPr>
          <p:cNvPicPr>
            <a:picLocks noChangeAspect="1"/>
          </p:cNvPicPr>
          <p:nvPr/>
        </p:nvPicPr>
        <p:blipFill>
          <a:blip r:embed="rId3"/>
          <a:stretch>
            <a:fillRect/>
          </a:stretch>
        </p:blipFill>
        <p:spPr>
          <a:xfrm>
            <a:off x="7928339" y="880679"/>
            <a:ext cx="1146147" cy="5547841"/>
          </a:xfrm>
          <a:prstGeom prst="rect">
            <a:avLst/>
          </a:prstGeom>
          <a:ln>
            <a:solidFill>
              <a:schemeClr val="tx1"/>
            </a:solidFill>
          </a:ln>
        </p:spPr>
      </p:pic>
      <p:sp>
        <p:nvSpPr>
          <p:cNvPr id="8" name="TextBox 7">
            <a:extLst>
              <a:ext uri="{FF2B5EF4-FFF2-40B4-BE49-F238E27FC236}">
                <a16:creationId xmlns:a16="http://schemas.microsoft.com/office/drawing/2014/main" id="{49789958-3F5E-48B4-A261-3747962692EC}"/>
              </a:ext>
            </a:extLst>
          </p:cNvPr>
          <p:cNvSpPr txBox="1"/>
          <p:nvPr/>
        </p:nvSpPr>
        <p:spPr>
          <a:xfrm>
            <a:off x="121975" y="2101195"/>
            <a:ext cx="7545287" cy="1277273"/>
          </a:xfrm>
          <a:prstGeom prst="rect">
            <a:avLst/>
          </a:prstGeom>
          <a:solidFill>
            <a:schemeClr val="bg1"/>
          </a:solidFill>
          <a:ln>
            <a:solidFill>
              <a:schemeClr val="tx1"/>
            </a:solidFill>
          </a:ln>
          <a:effectLst>
            <a:outerShdw blurRad="254000" dist="139700" dir="2700000" algn="tl" rotWithShape="0">
              <a:prstClr val="black">
                <a:alpha val="40000"/>
              </a:prstClr>
            </a:outerShdw>
          </a:effectLst>
        </p:spPr>
        <p:txBody>
          <a:bodyPr wrap="square" rtlCol="0">
            <a:spAutoFit/>
          </a:bodyPr>
          <a:lstStyle/>
          <a:p>
            <a:r>
              <a:rPr lang="en-US" sz="700" dirty="0">
                <a:latin typeface="Courier New" panose="02070309020205020404" pitchFamily="49" charset="0"/>
                <a:cs typeface="Courier New" panose="02070309020205020404" pitchFamily="49" charset="0"/>
              </a:rPr>
              <a:t> ################# BOARD 0 ########################################</a:t>
            </a:r>
          </a:p>
          <a:p>
            <a:endParaRPr lang="en-US" sz="700" dirty="0">
              <a:latin typeface="Courier New" panose="02070309020205020404" pitchFamily="49" charset="0"/>
              <a:cs typeface="Courier New" panose="02070309020205020404" pitchFamily="49" charset="0"/>
            </a:endParaRPr>
          </a:p>
          <a:p>
            <a:r>
              <a:rPr lang="en-US" sz="700" dirty="0">
                <a:latin typeface="Courier New" panose="02070309020205020404" pitchFamily="49" charset="0"/>
                <a:cs typeface="Courier New" panose="02070309020205020404" pitchFamily="49" charset="0"/>
              </a:rPr>
              <a:t>    ---- Processing board=0 of 0 to 2 ...</a:t>
            </a:r>
          </a:p>
          <a:p>
            <a:endParaRPr lang="en-US" sz="700" dirty="0">
              <a:latin typeface="Courier New" panose="02070309020205020404" pitchFamily="49" charset="0"/>
              <a:cs typeface="Courier New" panose="02070309020205020404" pitchFamily="49" charset="0"/>
            </a:endParaRPr>
          </a:p>
          <a:p>
            <a:endParaRPr lang="en-US" sz="700" dirty="0">
              <a:latin typeface="Courier New" panose="02070309020205020404" pitchFamily="49" charset="0"/>
              <a:cs typeface="Courier New" panose="02070309020205020404" pitchFamily="49" charset="0"/>
            </a:endParaRPr>
          </a:p>
          <a:p>
            <a:r>
              <a:rPr lang="en-US" sz="700" dirty="0">
                <a:latin typeface="Courier New" panose="02070309020205020404" pitchFamily="49" charset="0"/>
                <a:cs typeface="Courier New" panose="02070309020205020404" pitchFamily="49" charset="0"/>
              </a:rPr>
              <a:t>      ******* Listing unprocessed </a:t>
            </a:r>
            <a:r>
              <a:rPr lang="en-US" sz="700" dirty="0" err="1">
                <a:latin typeface="Courier New" panose="02070309020205020404" pitchFamily="49" charset="0"/>
                <a:cs typeface="Courier New" panose="02070309020205020404" pitchFamily="49" charset="0"/>
              </a:rPr>
              <a:t>CapturedFiles</a:t>
            </a:r>
            <a:r>
              <a:rPr lang="en-US" sz="700" dirty="0">
                <a:latin typeface="Courier New" panose="02070309020205020404" pitchFamily="49" charset="0"/>
                <a:cs typeface="Courier New" panose="02070309020205020404" pitchFamily="49" charset="0"/>
              </a:rPr>
              <a:t> sessions  ************* "d:\Cams2_Board0\CAMS\CapturedFiles"</a:t>
            </a:r>
          </a:p>
          <a:p>
            <a:endParaRPr lang="en-US" sz="700" dirty="0">
              <a:latin typeface="Courier New" panose="02070309020205020404" pitchFamily="49" charset="0"/>
              <a:cs typeface="Courier New" panose="02070309020205020404" pitchFamily="49" charset="0"/>
            </a:endParaRPr>
          </a:p>
          <a:p>
            <a:endParaRPr lang="en-US" sz="700" dirty="0">
              <a:latin typeface="Courier New" panose="02070309020205020404" pitchFamily="49" charset="0"/>
              <a:cs typeface="Courier New" panose="02070309020205020404" pitchFamily="49" charset="0"/>
            </a:endParaRPr>
          </a:p>
          <a:p>
            <a:r>
              <a:rPr lang="en-US" sz="700" dirty="0">
                <a:latin typeface="Courier New" panose="02070309020205020404" pitchFamily="49" charset="0"/>
                <a:cs typeface="Courier New" panose="02070309020205020404" pitchFamily="49" charset="0"/>
              </a:rPr>
              <a:t>         OK - No </a:t>
            </a:r>
            <a:r>
              <a:rPr lang="en-US" sz="700" dirty="0" err="1">
                <a:latin typeface="Courier New" panose="02070309020205020404" pitchFamily="49" charset="0"/>
                <a:cs typeface="Courier New" panose="02070309020205020404" pitchFamily="49" charset="0"/>
              </a:rPr>
              <a:t>CapturedFiles</a:t>
            </a:r>
            <a:r>
              <a:rPr lang="en-US" sz="700" dirty="0">
                <a:latin typeface="Courier New" panose="02070309020205020404" pitchFamily="49" charset="0"/>
                <a:cs typeface="Courier New" panose="02070309020205020404" pitchFamily="49" charset="0"/>
              </a:rPr>
              <a:t> that are unprocessed.</a:t>
            </a:r>
          </a:p>
          <a:p>
            <a:endParaRPr lang="en-US" sz="700" dirty="0">
              <a:latin typeface="Courier New" panose="02070309020205020404" pitchFamily="49" charset="0"/>
              <a:cs typeface="Courier New" panose="02070309020205020404" pitchFamily="49" charset="0"/>
            </a:endParaRPr>
          </a:p>
          <a:p>
            <a:endParaRPr lang="en-US" sz="700" dirty="0">
              <a:latin typeface="Courier New" panose="02070309020205020404" pitchFamily="49" charset="0"/>
              <a:cs typeface="Courier New" panose="02070309020205020404" pitchFamily="49" charset="0"/>
            </a:endParaRPr>
          </a:p>
        </p:txBody>
      </p:sp>
      <p:sp>
        <p:nvSpPr>
          <p:cNvPr id="25" name="Footer Placeholder 24">
            <a:extLst>
              <a:ext uri="{FF2B5EF4-FFF2-40B4-BE49-F238E27FC236}">
                <a16:creationId xmlns:a16="http://schemas.microsoft.com/office/drawing/2014/main" id="{26353EF0-5CF1-418F-B92B-3FCC023AB182}"/>
              </a:ext>
            </a:extLst>
          </p:cNvPr>
          <p:cNvSpPr>
            <a:spLocks noGrp="1"/>
          </p:cNvSpPr>
          <p:nvPr>
            <p:ph type="ftr" sz="quarter" idx="11"/>
          </p:nvPr>
        </p:nvSpPr>
        <p:spPr/>
        <p:txBody>
          <a:bodyPr/>
          <a:lstStyle/>
          <a:p>
            <a:pPr>
              <a:defRPr/>
            </a:pPr>
            <a:r>
              <a:rPr lang="en-US"/>
              <a:t>CAMS2 GetStatus Reports</a:t>
            </a:r>
            <a:endParaRPr lang="en-US" dirty="0"/>
          </a:p>
        </p:txBody>
      </p:sp>
      <p:grpSp>
        <p:nvGrpSpPr>
          <p:cNvPr id="9" name="Group 8">
            <a:extLst>
              <a:ext uri="{FF2B5EF4-FFF2-40B4-BE49-F238E27FC236}">
                <a16:creationId xmlns:a16="http://schemas.microsoft.com/office/drawing/2014/main" id="{9199FC17-B098-4BA6-943A-B1DCE5AB7397}"/>
              </a:ext>
            </a:extLst>
          </p:cNvPr>
          <p:cNvGrpSpPr/>
          <p:nvPr/>
        </p:nvGrpSpPr>
        <p:grpSpPr>
          <a:xfrm flipH="1" flipV="1">
            <a:off x="4956297" y="2040024"/>
            <a:ext cx="1097844" cy="168282"/>
            <a:chOff x="6133525" y="3157282"/>
            <a:chExt cx="1434755" cy="2229292"/>
          </a:xfrm>
        </p:grpSpPr>
        <p:sp>
          <p:nvSpPr>
            <p:cNvPr id="10" name="Freeform 64">
              <a:extLst>
                <a:ext uri="{FF2B5EF4-FFF2-40B4-BE49-F238E27FC236}">
                  <a16:creationId xmlns:a16="http://schemas.microsoft.com/office/drawing/2014/main" id="{C5250384-1FE6-4FC3-B3A6-626BACAC87E3}"/>
                </a:ext>
              </a:extLst>
            </p:cNvPr>
            <p:cNvSpPr/>
            <p:nvPr/>
          </p:nvSpPr>
          <p:spPr>
            <a:xfrm flipH="1" flipV="1">
              <a:off x="6133525" y="3157282"/>
              <a:ext cx="1416473" cy="2229292"/>
            </a:xfrm>
            <a:custGeom>
              <a:avLst/>
              <a:gdLst>
                <a:gd name="connsiteX0" fmla="*/ 368359 w 368359"/>
                <a:gd name="connsiteY0" fmla="*/ 26007 h 940407"/>
                <a:gd name="connsiteX1" fmla="*/ 304859 w 368359"/>
                <a:gd name="connsiteY1" fmla="*/ 607 h 940407"/>
                <a:gd name="connsiteX2" fmla="*/ 139759 w 368359"/>
                <a:gd name="connsiteY2" fmla="*/ 102207 h 940407"/>
                <a:gd name="connsiteX3" fmla="*/ 101659 w 368359"/>
                <a:gd name="connsiteY3" fmla="*/ 191107 h 940407"/>
                <a:gd name="connsiteX4" fmla="*/ 76259 w 368359"/>
                <a:gd name="connsiteY4" fmla="*/ 229207 h 940407"/>
                <a:gd name="connsiteX5" fmla="*/ 25459 w 368359"/>
                <a:gd name="connsiteY5" fmla="*/ 343507 h 940407"/>
                <a:gd name="connsiteX6" fmla="*/ 59 w 368359"/>
                <a:gd name="connsiteY6" fmla="*/ 470507 h 940407"/>
                <a:gd name="connsiteX7" fmla="*/ 12759 w 368359"/>
                <a:gd name="connsiteY7" fmla="*/ 940407 h 940407"/>
                <a:gd name="connsiteX0" fmla="*/ 368359 w 368359"/>
                <a:gd name="connsiteY0" fmla="*/ 0 h 914400"/>
                <a:gd name="connsiteX1" fmla="*/ 139759 w 368359"/>
                <a:gd name="connsiteY1" fmla="*/ 76200 h 914400"/>
                <a:gd name="connsiteX2" fmla="*/ 101659 w 368359"/>
                <a:gd name="connsiteY2" fmla="*/ 165100 h 914400"/>
                <a:gd name="connsiteX3" fmla="*/ 76259 w 368359"/>
                <a:gd name="connsiteY3" fmla="*/ 203200 h 914400"/>
                <a:gd name="connsiteX4" fmla="*/ 25459 w 368359"/>
                <a:gd name="connsiteY4" fmla="*/ 317500 h 914400"/>
                <a:gd name="connsiteX5" fmla="*/ 59 w 368359"/>
                <a:gd name="connsiteY5" fmla="*/ 444500 h 914400"/>
                <a:gd name="connsiteX6" fmla="*/ 12759 w 368359"/>
                <a:gd name="connsiteY6" fmla="*/ 914400 h 914400"/>
                <a:gd name="connsiteX0" fmla="*/ 368359 w 368359"/>
                <a:gd name="connsiteY0" fmla="*/ 0 h 914400"/>
                <a:gd name="connsiteX1" fmla="*/ 101659 w 368359"/>
                <a:gd name="connsiteY1" fmla="*/ 165100 h 914400"/>
                <a:gd name="connsiteX2" fmla="*/ 76259 w 368359"/>
                <a:gd name="connsiteY2" fmla="*/ 203200 h 914400"/>
                <a:gd name="connsiteX3" fmla="*/ 25459 w 368359"/>
                <a:gd name="connsiteY3" fmla="*/ 317500 h 914400"/>
                <a:gd name="connsiteX4" fmla="*/ 59 w 368359"/>
                <a:gd name="connsiteY4" fmla="*/ 444500 h 914400"/>
                <a:gd name="connsiteX5" fmla="*/ 12759 w 368359"/>
                <a:gd name="connsiteY5"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71058 w 371058"/>
                <a:gd name="connsiteY0" fmla="*/ 0 h 914400"/>
                <a:gd name="connsiteX1" fmla="*/ 78958 w 371058"/>
                <a:gd name="connsiteY1" fmla="*/ 203200 h 914400"/>
                <a:gd name="connsiteX2" fmla="*/ 2758 w 371058"/>
                <a:gd name="connsiteY2" fmla="*/ 444500 h 914400"/>
                <a:gd name="connsiteX3" fmla="*/ 15458 w 371058"/>
                <a:gd name="connsiteY3"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437458"/>
                <a:gd name="connsiteY0" fmla="*/ 0 h 914400"/>
                <a:gd name="connsiteX1" fmla="*/ 437357 w 437458"/>
                <a:gd name="connsiteY1" fmla="*/ 505619 h 914400"/>
                <a:gd name="connsiteX2" fmla="*/ 0 w 437458"/>
                <a:gd name="connsiteY2" fmla="*/ 914400 h 914400"/>
                <a:gd name="connsiteX0" fmla="*/ 355600 w 437512"/>
                <a:gd name="connsiteY0" fmla="*/ 0 h 914400"/>
                <a:gd name="connsiteX1" fmla="*/ 437357 w 437512"/>
                <a:gd name="connsiteY1" fmla="*/ 505619 h 914400"/>
                <a:gd name="connsiteX2" fmla="*/ 0 w 437512"/>
                <a:gd name="connsiteY2" fmla="*/ 914400 h 914400"/>
                <a:gd name="connsiteX0" fmla="*/ 355600 w 437512"/>
                <a:gd name="connsiteY0" fmla="*/ 0 h 914433"/>
                <a:gd name="connsiteX1" fmla="*/ 437357 w 437512"/>
                <a:gd name="connsiteY1" fmla="*/ 505619 h 914433"/>
                <a:gd name="connsiteX2" fmla="*/ 0 w 437512"/>
                <a:gd name="connsiteY2" fmla="*/ 914400 h 914433"/>
                <a:gd name="connsiteX0" fmla="*/ 751681 w 751681"/>
                <a:gd name="connsiteY0" fmla="*/ 0 h 914458"/>
                <a:gd name="connsiteX1" fmla="*/ 0 w 751681"/>
                <a:gd name="connsiteY1" fmla="*/ 679450 h 914458"/>
                <a:gd name="connsiteX2" fmla="*/ 396081 w 751681"/>
                <a:gd name="connsiteY2" fmla="*/ 914400 h 914458"/>
                <a:gd name="connsiteX0" fmla="*/ 654050 w 654050"/>
                <a:gd name="connsiteY0" fmla="*/ 0 h 914415"/>
                <a:gd name="connsiteX1" fmla="*/ 0 w 654050"/>
                <a:gd name="connsiteY1" fmla="*/ 15081 h 914415"/>
                <a:gd name="connsiteX2" fmla="*/ 298450 w 654050"/>
                <a:gd name="connsiteY2" fmla="*/ 914400 h 914415"/>
                <a:gd name="connsiteX0" fmla="*/ 368300 w 368300"/>
                <a:gd name="connsiteY0" fmla="*/ 0 h 914427"/>
                <a:gd name="connsiteX1" fmla="*/ 0 w 368300"/>
                <a:gd name="connsiteY1" fmla="*/ 417512 h 914427"/>
                <a:gd name="connsiteX2" fmla="*/ 12700 w 368300"/>
                <a:gd name="connsiteY2" fmla="*/ 914400 h 914427"/>
                <a:gd name="connsiteX0" fmla="*/ 355600 w 585054"/>
                <a:gd name="connsiteY0" fmla="*/ 0 h 914434"/>
                <a:gd name="connsiteX1" fmla="*/ 584993 w 585054"/>
                <a:gd name="connsiteY1" fmla="*/ 524668 h 914434"/>
                <a:gd name="connsiteX2" fmla="*/ 0 w 585054"/>
                <a:gd name="connsiteY2" fmla="*/ 914400 h 914434"/>
                <a:gd name="connsiteX0" fmla="*/ 3456065 w 3685519"/>
                <a:gd name="connsiteY0" fmla="*/ 0 h 859213"/>
                <a:gd name="connsiteX1" fmla="*/ 3685458 w 3685519"/>
                <a:gd name="connsiteY1" fmla="*/ 524668 h 859213"/>
                <a:gd name="connsiteX2" fmla="*/ 1 w 3685519"/>
                <a:gd name="connsiteY2" fmla="*/ 859173 h 859213"/>
                <a:gd name="connsiteX0" fmla="*/ 3456065 w 3691390"/>
                <a:gd name="connsiteY0" fmla="*/ 0 h 859234"/>
                <a:gd name="connsiteX1" fmla="*/ 3691330 w 3691390"/>
                <a:gd name="connsiteY1" fmla="*/ 636522 h 859234"/>
                <a:gd name="connsiteX2" fmla="*/ 1 w 3691390"/>
                <a:gd name="connsiteY2" fmla="*/ 859173 h 859234"/>
                <a:gd name="connsiteX0" fmla="*/ 4316543 w 4316543"/>
                <a:gd name="connsiteY0" fmla="*/ 0 h 835440"/>
                <a:gd name="connsiteX1" fmla="*/ 3691330 w 4316543"/>
                <a:gd name="connsiteY1" fmla="*/ 612728 h 835440"/>
                <a:gd name="connsiteX2" fmla="*/ 1 w 4316543"/>
                <a:gd name="connsiteY2" fmla="*/ 835379 h 835440"/>
                <a:gd name="connsiteX0" fmla="*/ 3715135 w 3715135"/>
                <a:gd name="connsiteY0" fmla="*/ 0 h 893225"/>
                <a:gd name="connsiteX1" fmla="*/ 3691330 w 3715135"/>
                <a:gd name="connsiteY1" fmla="*/ 670513 h 893225"/>
                <a:gd name="connsiteX2" fmla="*/ 1 w 3715135"/>
                <a:gd name="connsiteY2" fmla="*/ 893164 h 893225"/>
                <a:gd name="connsiteX0" fmla="*/ 3863174 w 3863174"/>
                <a:gd name="connsiteY0" fmla="*/ 0 h 679156"/>
                <a:gd name="connsiteX1" fmla="*/ 3839369 w 3863174"/>
                <a:gd name="connsiteY1" fmla="*/ 670513 h 679156"/>
                <a:gd name="connsiteX2" fmla="*/ 0 w 3863174"/>
                <a:gd name="connsiteY2" fmla="*/ 675619 h 679156"/>
                <a:gd name="connsiteX0" fmla="*/ 3807657 w 3807657"/>
                <a:gd name="connsiteY0" fmla="*/ 0 h 684018"/>
                <a:gd name="connsiteX1" fmla="*/ 3783852 w 3807657"/>
                <a:gd name="connsiteY1" fmla="*/ 670513 h 684018"/>
                <a:gd name="connsiteX2" fmla="*/ 0 w 3807657"/>
                <a:gd name="connsiteY2" fmla="*/ 682418 h 684018"/>
                <a:gd name="connsiteX0" fmla="*/ 3853922 w 3853922"/>
                <a:gd name="connsiteY0" fmla="*/ 0 h 686997"/>
                <a:gd name="connsiteX1" fmla="*/ 3830117 w 3853922"/>
                <a:gd name="connsiteY1" fmla="*/ 670513 h 686997"/>
                <a:gd name="connsiteX2" fmla="*/ 0 w 3853922"/>
                <a:gd name="connsiteY2" fmla="*/ 685818 h 686997"/>
                <a:gd name="connsiteX0" fmla="*/ 3890932 w 3890932"/>
                <a:gd name="connsiteY0" fmla="*/ 0 h 686997"/>
                <a:gd name="connsiteX1" fmla="*/ 3867127 w 3890932"/>
                <a:gd name="connsiteY1" fmla="*/ 670513 h 686997"/>
                <a:gd name="connsiteX2" fmla="*/ 0 w 3890932"/>
                <a:gd name="connsiteY2" fmla="*/ 685818 h 686997"/>
                <a:gd name="connsiteX0" fmla="*/ 3946445 w 3946445"/>
                <a:gd name="connsiteY0" fmla="*/ 0 h 681344"/>
                <a:gd name="connsiteX1" fmla="*/ 3922640 w 3946445"/>
                <a:gd name="connsiteY1" fmla="*/ 670513 h 681344"/>
                <a:gd name="connsiteX2" fmla="*/ 0 w 3946445"/>
                <a:gd name="connsiteY2" fmla="*/ 679019 h 681344"/>
                <a:gd name="connsiteX0" fmla="*/ 3946445 w 4015343"/>
                <a:gd name="connsiteY0" fmla="*/ 0 h 959797"/>
                <a:gd name="connsiteX1" fmla="*/ 4015165 w 4015343"/>
                <a:gd name="connsiteY1" fmla="*/ 959438 h 959797"/>
                <a:gd name="connsiteX2" fmla="*/ 0 w 4015343"/>
                <a:gd name="connsiteY2" fmla="*/ 679019 h 959797"/>
                <a:gd name="connsiteX0" fmla="*/ 3946445 w 3951173"/>
                <a:gd name="connsiteY0" fmla="*/ 0 h 689060"/>
                <a:gd name="connsiteX1" fmla="*/ 3950400 w 3951173"/>
                <a:gd name="connsiteY1" fmla="*/ 684108 h 689060"/>
                <a:gd name="connsiteX2" fmla="*/ 0 w 3951173"/>
                <a:gd name="connsiteY2" fmla="*/ 679019 h 689060"/>
                <a:gd name="connsiteX0" fmla="*/ 3946445 w 3951173"/>
                <a:gd name="connsiteY0" fmla="*/ 0 h 684108"/>
                <a:gd name="connsiteX1" fmla="*/ 3950400 w 3951173"/>
                <a:gd name="connsiteY1" fmla="*/ 684108 h 684108"/>
                <a:gd name="connsiteX2" fmla="*/ 0 w 3951173"/>
                <a:gd name="connsiteY2" fmla="*/ 679019 h 684108"/>
                <a:gd name="connsiteX0" fmla="*/ 3946445 w 3951173"/>
                <a:gd name="connsiteY0" fmla="*/ 0 h 684108"/>
                <a:gd name="connsiteX1" fmla="*/ 3950400 w 3951173"/>
                <a:gd name="connsiteY1" fmla="*/ 684108 h 684108"/>
                <a:gd name="connsiteX2" fmla="*/ 0 w 3951173"/>
                <a:gd name="connsiteY2" fmla="*/ 679019 h 684108"/>
                <a:gd name="connsiteX0" fmla="*/ 3946445 w 3952453"/>
                <a:gd name="connsiteY0" fmla="*/ 0 h 684108"/>
                <a:gd name="connsiteX1" fmla="*/ 3950400 w 3952453"/>
                <a:gd name="connsiteY1" fmla="*/ 684108 h 684108"/>
                <a:gd name="connsiteX2" fmla="*/ 0 w 3952453"/>
                <a:gd name="connsiteY2" fmla="*/ 679019 h 684108"/>
                <a:gd name="connsiteX0" fmla="*/ 3946445 w 3952450"/>
                <a:gd name="connsiteY0" fmla="*/ 0 h 704227"/>
                <a:gd name="connsiteX1" fmla="*/ 3950400 w 3952450"/>
                <a:gd name="connsiteY1" fmla="*/ 684108 h 704227"/>
                <a:gd name="connsiteX2" fmla="*/ 0 w 3952450"/>
                <a:gd name="connsiteY2" fmla="*/ 679019 h 704227"/>
                <a:gd name="connsiteX0" fmla="*/ 3946445 w 3952453"/>
                <a:gd name="connsiteY0" fmla="*/ 0 h 684108"/>
                <a:gd name="connsiteX1" fmla="*/ 3950400 w 3952453"/>
                <a:gd name="connsiteY1" fmla="*/ 684108 h 684108"/>
                <a:gd name="connsiteX2" fmla="*/ 0 w 3952453"/>
                <a:gd name="connsiteY2" fmla="*/ 679019 h 684108"/>
                <a:gd name="connsiteX0" fmla="*/ 3946445 w 3952453"/>
                <a:gd name="connsiteY0" fmla="*/ 0 h 684108"/>
                <a:gd name="connsiteX1" fmla="*/ 3950400 w 3952453"/>
                <a:gd name="connsiteY1" fmla="*/ 684108 h 684108"/>
                <a:gd name="connsiteX2" fmla="*/ 0 w 3952453"/>
                <a:gd name="connsiteY2" fmla="*/ 679019 h 684108"/>
                <a:gd name="connsiteX0" fmla="*/ 3946445 w 3952453"/>
                <a:gd name="connsiteY0" fmla="*/ 0 h 684108"/>
                <a:gd name="connsiteX1" fmla="*/ 3950400 w 3952453"/>
                <a:gd name="connsiteY1" fmla="*/ 684108 h 684108"/>
                <a:gd name="connsiteX2" fmla="*/ 0 w 3952453"/>
                <a:gd name="connsiteY2" fmla="*/ 679019 h 684108"/>
                <a:gd name="connsiteX0" fmla="*/ 3909691 w 4200369"/>
                <a:gd name="connsiteY0" fmla="*/ 0 h 733481"/>
                <a:gd name="connsiteX1" fmla="*/ 3913646 w 4200369"/>
                <a:gd name="connsiteY1" fmla="*/ 684108 h 733481"/>
                <a:gd name="connsiteX2" fmla="*/ 0 w 4200369"/>
                <a:gd name="connsiteY2" fmla="*/ 679019 h 733481"/>
                <a:gd name="connsiteX0" fmla="*/ 3909691 w 4200369"/>
                <a:gd name="connsiteY0" fmla="*/ 0 h 733481"/>
                <a:gd name="connsiteX1" fmla="*/ 3913646 w 4200369"/>
                <a:gd name="connsiteY1" fmla="*/ 684108 h 733481"/>
                <a:gd name="connsiteX2" fmla="*/ 0 w 4200369"/>
                <a:gd name="connsiteY2" fmla="*/ 679019 h 733481"/>
                <a:gd name="connsiteX0" fmla="*/ 3909691 w 4200369"/>
                <a:gd name="connsiteY0" fmla="*/ 0 h 684108"/>
                <a:gd name="connsiteX1" fmla="*/ 3913646 w 4200369"/>
                <a:gd name="connsiteY1" fmla="*/ 684108 h 684108"/>
                <a:gd name="connsiteX2" fmla="*/ 0 w 4200369"/>
                <a:gd name="connsiteY2" fmla="*/ 679019 h 684108"/>
                <a:gd name="connsiteX0" fmla="*/ 3909691 w 3913647"/>
                <a:gd name="connsiteY0" fmla="*/ 0 h 684108"/>
                <a:gd name="connsiteX1" fmla="*/ 3913646 w 3913647"/>
                <a:gd name="connsiteY1" fmla="*/ 684108 h 684108"/>
                <a:gd name="connsiteX2" fmla="*/ 0 w 3913647"/>
                <a:gd name="connsiteY2" fmla="*/ 679019 h 684108"/>
                <a:gd name="connsiteX0" fmla="*/ 3909691 w 3913647"/>
                <a:gd name="connsiteY0" fmla="*/ 0 h 684108"/>
                <a:gd name="connsiteX1" fmla="*/ 3913646 w 3913647"/>
                <a:gd name="connsiteY1" fmla="*/ 684108 h 684108"/>
                <a:gd name="connsiteX2" fmla="*/ 0 w 3913647"/>
                <a:gd name="connsiteY2" fmla="*/ 683918 h 684108"/>
                <a:gd name="connsiteX0" fmla="*/ 3821482 w 3825438"/>
                <a:gd name="connsiteY0" fmla="*/ 0 h 684735"/>
                <a:gd name="connsiteX1" fmla="*/ 3825437 w 3825438"/>
                <a:gd name="connsiteY1" fmla="*/ 684108 h 684735"/>
                <a:gd name="connsiteX2" fmla="*/ 0 w 3825438"/>
                <a:gd name="connsiteY2" fmla="*/ 684735 h 684735"/>
                <a:gd name="connsiteX0" fmla="*/ 3880287 w 3884243"/>
                <a:gd name="connsiteY0" fmla="*/ 0 h 684735"/>
                <a:gd name="connsiteX1" fmla="*/ 3884242 w 3884243"/>
                <a:gd name="connsiteY1" fmla="*/ 684108 h 684735"/>
                <a:gd name="connsiteX2" fmla="*/ 0 w 3884243"/>
                <a:gd name="connsiteY2" fmla="*/ 684735 h 684735"/>
                <a:gd name="connsiteX0" fmla="*/ 3902341 w 3906297"/>
                <a:gd name="connsiteY0" fmla="*/ 0 h 684735"/>
                <a:gd name="connsiteX1" fmla="*/ 3906296 w 3906297"/>
                <a:gd name="connsiteY1" fmla="*/ 684108 h 684735"/>
                <a:gd name="connsiteX2" fmla="*/ 0 w 3906297"/>
                <a:gd name="connsiteY2" fmla="*/ 684735 h 684735"/>
                <a:gd name="connsiteX0" fmla="*/ 3931744 w 3931744"/>
                <a:gd name="connsiteY0" fmla="*/ 0 h 684735"/>
                <a:gd name="connsiteX1" fmla="*/ 3906296 w 3931744"/>
                <a:gd name="connsiteY1" fmla="*/ 684108 h 684735"/>
                <a:gd name="connsiteX2" fmla="*/ 0 w 3931744"/>
                <a:gd name="connsiteY2" fmla="*/ 684735 h 684735"/>
                <a:gd name="connsiteX0" fmla="*/ 3917043 w 3917043"/>
                <a:gd name="connsiteY0" fmla="*/ 0 h 684735"/>
                <a:gd name="connsiteX1" fmla="*/ 3906296 w 3917043"/>
                <a:gd name="connsiteY1" fmla="*/ 684108 h 684735"/>
                <a:gd name="connsiteX2" fmla="*/ 0 w 3917043"/>
                <a:gd name="connsiteY2" fmla="*/ 684735 h 684735"/>
                <a:gd name="connsiteX0" fmla="*/ 3917043 w 3917043"/>
                <a:gd name="connsiteY0" fmla="*/ 0 h 684735"/>
                <a:gd name="connsiteX1" fmla="*/ 3906296 w 3917043"/>
                <a:gd name="connsiteY1" fmla="*/ 684108 h 684735"/>
                <a:gd name="connsiteX2" fmla="*/ 0 w 3917043"/>
                <a:gd name="connsiteY2" fmla="*/ 684735 h 684735"/>
              </a:gdLst>
              <a:ahLst/>
              <a:cxnLst>
                <a:cxn ang="0">
                  <a:pos x="connsiteX0" y="connsiteY0"/>
                </a:cxn>
                <a:cxn ang="0">
                  <a:pos x="connsiteX1" y="connsiteY1"/>
                </a:cxn>
                <a:cxn ang="0">
                  <a:pos x="connsiteX2" y="connsiteY2"/>
                </a:cxn>
              </a:cxnLst>
              <a:rect l="l" t="t" r="r" b="b"/>
              <a:pathLst>
                <a:path w="3917043" h="684735">
                  <a:moveTo>
                    <a:pt x="3917043" y="0"/>
                  </a:moveTo>
                  <a:cubicBezTo>
                    <a:pt x="3908575" y="42607"/>
                    <a:pt x="3903700" y="635438"/>
                    <a:pt x="3906296" y="684108"/>
                  </a:cubicBezTo>
                  <a:lnTo>
                    <a:pt x="0" y="684735"/>
                  </a:lnTo>
                </a:path>
              </a:pathLst>
            </a:custGeom>
            <a:noFill/>
            <a:ln w="28575">
              <a:solidFill>
                <a:srgbClr val="FFCDCD"/>
              </a:solidFill>
              <a:round/>
              <a:headEnd/>
              <a:tailEnd type="triangle" w="lg" len="lg"/>
            </a:ln>
            <a:effectLst>
              <a:outerShdw blurRad="88900" dist="889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25000"/>
                </a:lnSpc>
                <a:spcBef>
                  <a:spcPct val="50000"/>
                </a:spcBef>
                <a:spcAft>
                  <a:spcPct val="0"/>
                </a:spcAft>
                <a:buClr>
                  <a:schemeClr val="accent1"/>
                </a:buClr>
                <a:buSzPct val="50000"/>
                <a:buFont typeface="Wingdings" pitchFamily="2" charset="2"/>
                <a:buChar char="n"/>
                <a:tabLst/>
              </a:pPr>
              <a:endParaRPr kumimoji="0" lang="en-US" sz="2400" b="1" i="0" u="none" strike="noStrike" cap="none" normalizeH="0" baseline="30000" dirty="0">
                <a:ln>
                  <a:noFill/>
                </a:ln>
                <a:solidFill>
                  <a:schemeClr val="tx1"/>
                </a:solidFill>
                <a:effectLst/>
                <a:latin typeface="Arial Narrow" pitchFamily="34" charset="0"/>
              </a:endParaRPr>
            </a:p>
          </p:txBody>
        </p:sp>
        <p:sp>
          <p:nvSpPr>
            <p:cNvPr id="11" name="Freeform 65">
              <a:extLst>
                <a:ext uri="{FF2B5EF4-FFF2-40B4-BE49-F238E27FC236}">
                  <a16:creationId xmlns:a16="http://schemas.microsoft.com/office/drawing/2014/main" id="{A9D3AB73-AC69-4182-B532-982944B1BE83}"/>
                </a:ext>
              </a:extLst>
            </p:cNvPr>
            <p:cNvSpPr/>
            <p:nvPr/>
          </p:nvSpPr>
          <p:spPr>
            <a:xfrm flipH="1" flipV="1">
              <a:off x="6153516" y="3181481"/>
              <a:ext cx="1414764" cy="2194017"/>
            </a:xfrm>
            <a:custGeom>
              <a:avLst/>
              <a:gdLst>
                <a:gd name="connsiteX0" fmla="*/ 368359 w 368359"/>
                <a:gd name="connsiteY0" fmla="*/ 26007 h 940407"/>
                <a:gd name="connsiteX1" fmla="*/ 304859 w 368359"/>
                <a:gd name="connsiteY1" fmla="*/ 607 h 940407"/>
                <a:gd name="connsiteX2" fmla="*/ 139759 w 368359"/>
                <a:gd name="connsiteY2" fmla="*/ 102207 h 940407"/>
                <a:gd name="connsiteX3" fmla="*/ 101659 w 368359"/>
                <a:gd name="connsiteY3" fmla="*/ 191107 h 940407"/>
                <a:gd name="connsiteX4" fmla="*/ 76259 w 368359"/>
                <a:gd name="connsiteY4" fmla="*/ 229207 h 940407"/>
                <a:gd name="connsiteX5" fmla="*/ 25459 w 368359"/>
                <a:gd name="connsiteY5" fmla="*/ 343507 h 940407"/>
                <a:gd name="connsiteX6" fmla="*/ 59 w 368359"/>
                <a:gd name="connsiteY6" fmla="*/ 470507 h 940407"/>
                <a:gd name="connsiteX7" fmla="*/ 12759 w 368359"/>
                <a:gd name="connsiteY7" fmla="*/ 940407 h 940407"/>
                <a:gd name="connsiteX0" fmla="*/ 368359 w 368359"/>
                <a:gd name="connsiteY0" fmla="*/ 0 h 914400"/>
                <a:gd name="connsiteX1" fmla="*/ 139759 w 368359"/>
                <a:gd name="connsiteY1" fmla="*/ 76200 h 914400"/>
                <a:gd name="connsiteX2" fmla="*/ 101659 w 368359"/>
                <a:gd name="connsiteY2" fmla="*/ 165100 h 914400"/>
                <a:gd name="connsiteX3" fmla="*/ 76259 w 368359"/>
                <a:gd name="connsiteY3" fmla="*/ 203200 h 914400"/>
                <a:gd name="connsiteX4" fmla="*/ 25459 w 368359"/>
                <a:gd name="connsiteY4" fmla="*/ 317500 h 914400"/>
                <a:gd name="connsiteX5" fmla="*/ 59 w 368359"/>
                <a:gd name="connsiteY5" fmla="*/ 444500 h 914400"/>
                <a:gd name="connsiteX6" fmla="*/ 12759 w 368359"/>
                <a:gd name="connsiteY6" fmla="*/ 914400 h 914400"/>
                <a:gd name="connsiteX0" fmla="*/ 368359 w 368359"/>
                <a:gd name="connsiteY0" fmla="*/ 0 h 914400"/>
                <a:gd name="connsiteX1" fmla="*/ 101659 w 368359"/>
                <a:gd name="connsiteY1" fmla="*/ 165100 h 914400"/>
                <a:gd name="connsiteX2" fmla="*/ 76259 w 368359"/>
                <a:gd name="connsiteY2" fmla="*/ 203200 h 914400"/>
                <a:gd name="connsiteX3" fmla="*/ 25459 w 368359"/>
                <a:gd name="connsiteY3" fmla="*/ 317500 h 914400"/>
                <a:gd name="connsiteX4" fmla="*/ 59 w 368359"/>
                <a:gd name="connsiteY4" fmla="*/ 444500 h 914400"/>
                <a:gd name="connsiteX5" fmla="*/ 12759 w 368359"/>
                <a:gd name="connsiteY5"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71058 w 371058"/>
                <a:gd name="connsiteY0" fmla="*/ 0 h 914400"/>
                <a:gd name="connsiteX1" fmla="*/ 78958 w 371058"/>
                <a:gd name="connsiteY1" fmla="*/ 203200 h 914400"/>
                <a:gd name="connsiteX2" fmla="*/ 2758 w 371058"/>
                <a:gd name="connsiteY2" fmla="*/ 444500 h 914400"/>
                <a:gd name="connsiteX3" fmla="*/ 15458 w 371058"/>
                <a:gd name="connsiteY3"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437458"/>
                <a:gd name="connsiteY0" fmla="*/ 0 h 914400"/>
                <a:gd name="connsiteX1" fmla="*/ 437357 w 437458"/>
                <a:gd name="connsiteY1" fmla="*/ 505619 h 914400"/>
                <a:gd name="connsiteX2" fmla="*/ 0 w 437458"/>
                <a:gd name="connsiteY2" fmla="*/ 914400 h 914400"/>
                <a:gd name="connsiteX0" fmla="*/ 355600 w 437512"/>
                <a:gd name="connsiteY0" fmla="*/ 0 h 914400"/>
                <a:gd name="connsiteX1" fmla="*/ 437357 w 437512"/>
                <a:gd name="connsiteY1" fmla="*/ 505619 h 914400"/>
                <a:gd name="connsiteX2" fmla="*/ 0 w 437512"/>
                <a:gd name="connsiteY2" fmla="*/ 914400 h 914400"/>
                <a:gd name="connsiteX0" fmla="*/ 355600 w 437512"/>
                <a:gd name="connsiteY0" fmla="*/ 0 h 914433"/>
                <a:gd name="connsiteX1" fmla="*/ 437357 w 437512"/>
                <a:gd name="connsiteY1" fmla="*/ 505619 h 914433"/>
                <a:gd name="connsiteX2" fmla="*/ 0 w 437512"/>
                <a:gd name="connsiteY2" fmla="*/ 914400 h 914433"/>
                <a:gd name="connsiteX0" fmla="*/ 751681 w 751681"/>
                <a:gd name="connsiteY0" fmla="*/ 0 h 914458"/>
                <a:gd name="connsiteX1" fmla="*/ 0 w 751681"/>
                <a:gd name="connsiteY1" fmla="*/ 679450 h 914458"/>
                <a:gd name="connsiteX2" fmla="*/ 396081 w 751681"/>
                <a:gd name="connsiteY2" fmla="*/ 914400 h 914458"/>
                <a:gd name="connsiteX0" fmla="*/ 654050 w 654050"/>
                <a:gd name="connsiteY0" fmla="*/ 0 h 914415"/>
                <a:gd name="connsiteX1" fmla="*/ 0 w 654050"/>
                <a:gd name="connsiteY1" fmla="*/ 15081 h 914415"/>
                <a:gd name="connsiteX2" fmla="*/ 298450 w 654050"/>
                <a:gd name="connsiteY2" fmla="*/ 914400 h 914415"/>
                <a:gd name="connsiteX0" fmla="*/ 368300 w 368300"/>
                <a:gd name="connsiteY0" fmla="*/ 0 h 914427"/>
                <a:gd name="connsiteX1" fmla="*/ 0 w 368300"/>
                <a:gd name="connsiteY1" fmla="*/ 417512 h 914427"/>
                <a:gd name="connsiteX2" fmla="*/ 12700 w 368300"/>
                <a:gd name="connsiteY2" fmla="*/ 914400 h 914427"/>
                <a:gd name="connsiteX0" fmla="*/ 355600 w 580294"/>
                <a:gd name="connsiteY0" fmla="*/ 0 h 914434"/>
                <a:gd name="connsiteX1" fmla="*/ 580231 w 580294"/>
                <a:gd name="connsiteY1" fmla="*/ 524668 h 914434"/>
                <a:gd name="connsiteX2" fmla="*/ 0 w 580294"/>
                <a:gd name="connsiteY2" fmla="*/ 914400 h 914434"/>
                <a:gd name="connsiteX0" fmla="*/ 368300 w 368300"/>
                <a:gd name="connsiteY0" fmla="*/ 0 h 914427"/>
                <a:gd name="connsiteX1" fmla="*/ 0 w 368300"/>
                <a:gd name="connsiteY1" fmla="*/ 417512 h 914427"/>
                <a:gd name="connsiteX2" fmla="*/ 12700 w 368300"/>
                <a:gd name="connsiteY2" fmla="*/ 914400 h 914427"/>
                <a:gd name="connsiteX0" fmla="*/ 355600 w 577913"/>
                <a:gd name="connsiteY0" fmla="*/ 0 h 914434"/>
                <a:gd name="connsiteX1" fmla="*/ 577850 w 577913"/>
                <a:gd name="connsiteY1" fmla="*/ 524669 h 914434"/>
                <a:gd name="connsiteX2" fmla="*/ 0 w 577913"/>
                <a:gd name="connsiteY2" fmla="*/ 914400 h 914434"/>
                <a:gd name="connsiteX0" fmla="*/ 355600 w 355600"/>
                <a:gd name="connsiteY0" fmla="*/ 0 h 914428"/>
                <a:gd name="connsiteX1" fmla="*/ 113506 w 355600"/>
                <a:gd name="connsiteY1" fmla="*/ 438944 h 914428"/>
                <a:gd name="connsiteX2" fmla="*/ 0 w 355600"/>
                <a:gd name="connsiteY2" fmla="*/ 914400 h 914428"/>
                <a:gd name="connsiteX0" fmla="*/ 355600 w 582674"/>
                <a:gd name="connsiteY0" fmla="*/ 0 h 914435"/>
                <a:gd name="connsiteX1" fmla="*/ 582612 w 582674"/>
                <a:gd name="connsiteY1" fmla="*/ 527050 h 914435"/>
                <a:gd name="connsiteX2" fmla="*/ 0 w 582674"/>
                <a:gd name="connsiteY2" fmla="*/ 914400 h 914435"/>
                <a:gd name="connsiteX0" fmla="*/ 3541095 w 3768169"/>
                <a:gd name="connsiteY0" fmla="*/ 0 h 864291"/>
                <a:gd name="connsiteX1" fmla="*/ 3768107 w 3768169"/>
                <a:gd name="connsiteY1" fmla="*/ 527050 h 864291"/>
                <a:gd name="connsiteX2" fmla="*/ 2 w 3768169"/>
                <a:gd name="connsiteY2" fmla="*/ 864251 h 864291"/>
                <a:gd name="connsiteX0" fmla="*/ 3541091 w 3798741"/>
                <a:gd name="connsiteY0" fmla="*/ 0 h 864312"/>
                <a:gd name="connsiteX1" fmla="*/ 3798687 w 3798741"/>
                <a:gd name="connsiteY1" fmla="*/ 645441 h 864312"/>
                <a:gd name="connsiteX2" fmla="*/ -2 w 3798741"/>
                <a:gd name="connsiteY2" fmla="*/ 864251 h 864312"/>
                <a:gd name="connsiteX0" fmla="*/ 3800163 w 3800163"/>
                <a:gd name="connsiteY0" fmla="*/ 0 h 894905"/>
                <a:gd name="connsiteX1" fmla="*/ 3798691 w 3800163"/>
                <a:gd name="connsiteY1" fmla="*/ 676033 h 894905"/>
                <a:gd name="connsiteX2" fmla="*/ 2 w 3800163"/>
                <a:gd name="connsiteY2" fmla="*/ 894843 h 894905"/>
                <a:gd name="connsiteX0" fmla="*/ 3911189 w 3911189"/>
                <a:gd name="connsiteY0" fmla="*/ 0 h 681726"/>
                <a:gd name="connsiteX1" fmla="*/ 3909717 w 3911189"/>
                <a:gd name="connsiteY1" fmla="*/ 676033 h 681726"/>
                <a:gd name="connsiteX2" fmla="*/ 0 w 3911189"/>
                <a:gd name="connsiteY2" fmla="*/ 673900 h 681726"/>
                <a:gd name="connsiteX0" fmla="*/ 3911189 w 3911189"/>
                <a:gd name="connsiteY0" fmla="*/ 0 h 673943"/>
                <a:gd name="connsiteX1" fmla="*/ 3567376 w 3911189"/>
                <a:gd name="connsiteY1" fmla="*/ 363313 h 673943"/>
                <a:gd name="connsiteX2" fmla="*/ 0 w 3911189"/>
                <a:gd name="connsiteY2" fmla="*/ 673900 h 673943"/>
                <a:gd name="connsiteX0" fmla="*/ 3911189 w 3911189"/>
                <a:gd name="connsiteY0" fmla="*/ 0 h 679463"/>
                <a:gd name="connsiteX1" fmla="*/ 3909716 w 3911189"/>
                <a:gd name="connsiteY1" fmla="*/ 672634 h 679463"/>
                <a:gd name="connsiteX2" fmla="*/ 0 w 3911189"/>
                <a:gd name="connsiteY2" fmla="*/ 673900 h 679463"/>
                <a:gd name="connsiteX0" fmla="*/ 3911189 w 3911189"/>
                <a:gd name="connsiteY0" fmla="*/ 0 h 679463"/>
                <a:gd name="connsiteX1" fmla="*/ 3909716 w 3911189"/>
                <a:gd name="connsiteY1" fmla="*/ 672634 h 679463"/>
                <a:gd name="connsiteX2" fmla="*/ 0 w 3911189"/>
                <a:gd name="connsiteY2" fmla="*/ 673900 h 679463"/>
                <a:gd name="connsiteX0" fmla="*/ 3911189 w 3911189"/>
                <a:gd name="connsiteY0" fmla="*/ 0 h 679463"/>
                <a:gd name="connsiteX1" fmla="*/ 3909716 w 3911189"/>
                <a:gd name="connsiteY1" fmla="*/ 672634 h 679463"/>
                <a:gd name="connsiteX2" fmla="*/ 0 w 3911189"/>
                <a:gd name="connsiteY2" fmla="*/ 673900 h 679463"/>
                <a:gd name="connsiteX0" fmla="*/ 3911189 w 3912331"/>
                <a:gd name="connsiteY0" fmla="*/ 0 h 673900"/>
                <a:gd name="connsiteX1" fmla="*/ 3909716 w 3912331"/>
                <a:gd name="connsiteY1" fmla="*/ 672634 h 673900"/>
                <a:gd name="connsiteX2" fmla="*/ 0 w 3912331"/>
                <a:gd name="connsiteY2" fmla="*/ 673900 h 673900"/>
                <a:gd name="connsiteX0" fmla="*/ 3911189 w 3912331"/>
                <a:gd name="connsiteY0" fmla="*/ 0 h 673900"/>
                <a:gd name="connsiteX1" fmla="*/ 3909716 w 3912331"/>
                <a:gd name="connsiteY1" fmla="*/ 672634 h 673900"/>
                <a:gd name="connsiteX2" fmla="*/ 0 w 3912331"/>
                <a:gd name="connsiteY2" fmla="*/ 673900 h 673900"/>
              </a:gdLst>
              <a:ahLst/>
              <a:cxnLst>
                <a:cxn ang="0">
                  <a:pos x="connsiteX0" y="connsiteY0"/>
                </a:cxn>
                <a:cxn ang="0">
                  <a:pos x="connsiteX1" y="connsiteY1"/>
                </a:cxn>
                <a:cxn ang="0">
                  <a:pos x="connsiteX2" y="connsiteY2"/>
                </a:cxn>
              </a:cxnLst>
              <a:rect l="l" t="t" r="r" b="b"/>
              <a:pathLst>
                <a:path w="3912331" h="673900">
                  <a:moveTo>
                    <a:pt x="3911189" y="0"/>
                  </a:moveTo>
                  <a:cubicBezTo>
                    <a:pt x="3902722" y="4233"/>
                    <a:pt x="3918157" y="672621"/>
                    <a:pt x="3909716" y="672634"/>
                  </a:cubicBezTo>
                  <a:lnTo>
                    <a:pt x="0" y="673900"/>
                  </a:lnTo>
                </a:path>
              </a:pathLst>
            </a:custGeom>
            <a:noFill/>
            <a:ln w="28575">
              <a:solidFill>
                <a:srgbClr val="FF0000"/>
              </a:solidFill>
              <a:round/>
              <a:headEnd/>
              <a:tailEnd type="triangle" w="lg" len="lg"/>
            </a:ln>
            <a:effectLst>
              <a:prstShdw prst="shdw17" dist="17961" dir="2700000">
                <a:srgbClr val="FF0000">
                  <a:gamma/>
                  <a:shade val="60000"/>
                  <a:invGamma/>
                </a:srgb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25000"/>
                </a:lnSpc>
                <a:spcBef>
                  <a:spcPct val="50000"/>
                </a:spcBef>
                <a:spcAft>
                  <a:spcPct val="0"/>
                </a:spcAft>
                <a:buClr>
                  <a:schemeClr val="accent1"/>
                </a:buClr>
                <a:buSzPct val="50000"/>
                <a:buFont typeface="Wingdings" pitchFamily="2" charset="2"/>
                <a:buChar char="n"/>
                <a:tabLst/>
              </a:pPr>
              <a:endParaRPr kumimoji="0" lang="en-US" sz="2400" b="1" i="0" u="none" strike="noStrike" cap="none" normalizeH="0" baseline="30000" dirty="0">
                <a:ln>
                  <a:noFill/>
                </a:ln>
                <a:solidFill>
                  <a:schemeClr val="tx1"/>
                </a:solidFill>
                <a:effectLst/>
                <a:latin typeface="Arial Narrow" pitchFamily="34" charset="0"/>
              </a:endParaRPr>
            </a:p>
          </p:txBody>
        </p:sp>
      </p:grpSp>
      <p:sp>
        <p:nvSpPr>
          <p:cNvPr id="12" name="AutoShape 6">
            <a:extLst>
              <a:ext uri="{FF2B5EF4-FFF2-40B4-BE49-F238E27FC236}">
                <a16:creationId xmlns:a16="http://schemas.microsoft.com/office/drawing/2014/main" id="{F33CF3A6-50CE-4901-B1D5-5593D771D366}"/>
              </a:ext>
            </a:extLst>
          </p:cNvPr>
          <p:cNvSpPr>
            <a:spLocks noChangeArrowheads="1"/>
          </p:cNvSpPr>
          <p:nvPr/>
        </p:nvSpPr>
        <p:spPr bwMode="gray">
          <a:xfrm>
            <a:off x="4651497" y="1761350"/>
            <a:ext cx="2937933" cy="336262"/>
          </a:xfrm>
          <a:prstGeom prst="roundRect">
            <a:avLst>
              <a:gd name="adj" fmla="val 17226"/>
            </a:avLst>
          </a:prstGeom>
          <a:solidFill>
            <a:srgbClr val="FFFFCC"/>
          </a:solidFill>
          <a:ln w="9525">
            <a:solidFill>
              <a:srgbClr val="FFFFFF">
                <a:lumMod val="75000"/>
              </a:srgbClr>
            </a:solidFill>
            <a:round/>
            <a:headEnd/>
            <a:tailEnd/>
          </a:ln>
          <a:effectLst>
            <a:outerShdw blurRad="127000" dist="12700" dir="2700000" sy="-23000" kx="-800400" algn="bl" rotWithShape="0">
              <a:prstClr val="black">
                <a:alpha val="20000"/>
              </a:prstClr>
            </a:outerShdw>
          </a:effectLst>
          <a:scene3d>
            <a:camera prst="orthographicFront"/>
            <a:lightRig rig="threePt" dir="t"/>
          </a:scene3d>
          <a:sp3d>
            <a:bevelT/>
          </a:sp3d>
        </p:spPr>
        <p:txBody>
          <a:bodyPr wrap="square" tIns="45720" bIns="9144" anchor="ctr" anchorCtr="0">
            <a:spAutoFit/>
          </a:bodyPr>
          <a:lstStyle/>
          <a:p>
            <a:pPr marL="0" marR="0" lvl="0" indent="0" algn="l" defTabSz="914400" eaLnBrk="1" fontAlgn="auto" latinLnBrk="0" hangingPunct="1">
              <a:lnSpc>
                <a:spcPct val="85000"/>
              </a:lnSpc>
              <a:spcBef>
                <a:spcPts val="0"/>
              </a:spcBef>
              <a:spcAft>
                <a:spcPts val="0"/>
              </a:spcAft>
              <a:buClrTx/>
              <a:buSzTx/>
              <a:buFontTx/>
              <a:buNone/>
              <a:tabLst/>
              <a:defRPr/>
            </a:pPr>
            <a:r>
              <a:rPr lang="en-US" sz="1900" kern="0" dirty="0">
                <a:solidFill>
                  <a:srgbClr val="00589A"/>
                </a:solidFill>
                <a:latin typeface="Arial" charset="0"/>
              </a:rPr>
              <a:t>Cams Instance number</a:t>
            </a:r>
            <a:endParaRPr kumimoji="0" lang="en-US" sz="1900" b="0" i="0" u="none" strike="noStrike" kern="0" cap="none" spc="0" normalizeH="0" baseline="0" noProof="0" dirty="0">
              <a:ln>
                <a:noFill/>
              </a:ln>
              <a:solidFill>
                <a:srgbClr val="00589A"/>
              </a:solidFill>
              <a:effectLst/>
              <a:uLnTx/>
              <a:uFillTx/>
              <a:latin typeface="Arial" charset="0"/>
            </a:endParaRPr>
          </a:p>
        </p:txBody>
      </p:sp>
      <p:grpSp>
        <p:nvGrpSpPr>
          <p:cNvPr id="13" name="Group 12">
            <a:extLst>
              <a:ext uri="{FF2B5EF4-FFF2-40B4-BE49-F238E27FC236}">
                <a16:creationId xmlns:a16="http://schemas.microsoft.com/office/drawing/2014/main" id="{D1946C65-78D2-4C00-A1AD-BA9210BF0F07}"/>
              </a:ext>
            </a:extLst>
          </p:cNvPr>
          <p:cNvGrpSpPr/>
          <p:nvPr/>
        </p:nvGrpSpPr>
        <p:grpSpPr>
          <a:xfrm flipH="1" flipV="1">
            <a:off x="5571541" y="2561000"/>
            <a:ext cx="1097844" cy="410800"/>
            <a:chOff x="6133525" y="3157282"/>
            <a:chExt cx="1434755" cy="2229292"/>
          </a:xfrm>
        </p:grpSpPr>
        <p:sp>
          <p:nvSpPr>
            <p:cNvPr id="14" name="Freeform 64">
              <a:extLst>
                <a:ext uri="{FF2B5EF4-FFF2-40B4-BE49-F238E27FC236}">
                  <a16:creationId xmlns:a16="http://schemas.microsoft.com/office/drawing/2014/main" id="{085543DE-E91A-45F3-97DC-C342F9990253}"/>
                </a:ext>
              </a:extLst>
            </p:cNvPr>
            <p:cNvSpPr/>
            <p:nvPr/>
          </p:nvSpPr>
          <p:spPr>
            <a:xfrm flipH="1" flipV="1">
              <a:off x="6133525" y="3157282"/>
              <a:ext cx="1416473" cy="2229292"/>
            </a:xfrm>
            <a:custGeom>
              <a:avLst/>
              <a:gdLst>
                <a:gd name="connsiteX0" fmla="*/ 368359 w 368359"/>
                <a:gd name="connsiteY0" fmla="*/ 26007 h 940407"/>
                <a:gd name="connsiteX1" fmla="*/ 304859 w 368359"/>
                <a:gd name="connsiteY1" fmla="*/ 607 h 940407"/>
                <a:gd name="connsiteX2" fmla="*/ 139759 w 368359"/>
                <a:gd name="connsiteY2" fmla="*/ 102207 h 940407"/>
                <a:gd name="connsiteX3" fmla="*/ 101659 w 368359"/>
                <a:gd name="connsiteY3" fmla="*/ 191107 h 940407"/>
                <a:gd name="connsiteX4" fmla="*/ 76259 w 368359"/>
                <a:gd name="connsiteY4" fmla="*/ 229207 h 940407"/>
                <a:gd name="connsiteX5" fmla="*/ 25459 w 368359"/>
                <a:gd name="connsiteY5" fmla="*/ 343507 h 940407"/>
                <a:gd name="connsiteX6" fmla="*/ 59 w 368359"/>
                <a:gd name="connsiteY6" fmla="*/ 470507 h 940407"/>
                <a:gd name="connsiteX7" fmla="*/ 12759 w 368359"/>
                <a:gd name="connsiteY7" fmla="*/ 940407 h 940407"/>
                <a:gd name="connsiteX0" fmla="*/ 368359 w 368359"/>
                <a:gd name="connsiteY0" fmla="*/ 0 h 914400"/>
                <a:gd name="connsiteX1" fmla="*/ 139759 w 368359"/>
                <a:gd name="connsiteY1" fmla="*/ 76200 h 914400"/>
                <a:gd name="connsiteX2" fmla="*/ 101659 w 368359"/>
                <a:gd name="connsiteY2" fmla="*/ 165100 h 914400"/>
                <a:gd name="connsiteX3" fmla="*/ 76259 w 368359"/>
                <a:gd name="connsiteY3" fmla="*/ 203200 h 914400"/>
                <a:gd name="connsiteX4" fmla="*/ 25459 w 368359"/>
                <a:gd name="connsiteY4" fmla="*/ 317500 h 914400"/>
                <a:gd name="connsiteX5" fmla="*/ 59 w 368359"/>
                <a:gd name="connsiteY5" fmla="*/ 444500 h 914400"/>
                <a:gd name="connsiteX6" fmla="*/ 12759 w 368359"/>
                <a:gd name="connsiteY6" fmla="*/ 914400 h 914400"/>
                <a:gd name="connsiteX0" fmla="*/ 368359 w 368359"/>
                <a:gd name="connsiteY0" fmla="*/ 0 h 914400"/>
                <a:gd name="connsiteX1" fmla="*/ 101659 w 368359"/>
                <a:gd name="connsiteY1" fmla="*/ 165100 h 914400"/>
                <a:gd name="connsiteX2" fmla="*/ 76259 w 368359"/>
                <a:gd name="connsiteY2" fmla="*/ 203200 h 914400"/>
                <a:gd name="connsiteX3" fmla="*/ 25459 w 368359"/>
                <a:gd name="connsiteY3" fmla="*/ 317500 h 914400"/>
                <a:gd name="connsiteX4" fmla="*/ 59 w 368359"/>
                <a:gd name="connsiteY4" fmla="*/ 444500 h 914400"/>
                <a:gd name="connsiteX5" fmla="*/ 12759 w 368359"/>
                <a:gd name="connsiteY5"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71058 w 371058"/>
                <a:gd name="connsiteY0" fmla="*/ 0 h 914400"/>
                <a:gd name="connsiteX1" fmla="*/ 78958 w 371058"/>
                <a:gd name="connsiteY1" fmla="*/ 203200 h 914400"/>
                <a:gd name="connsiteX2" fmla="*/ 2758 w 371058"/>
                <a:gd name="connsiteY2" fmla="*/ 444500 h 914400"/>
                <a:gd name="connsiteX3" fmla="*/ 15458 w 371058"/>
                <a:gd name="connsiteY3"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437458"/>
                <a:gd name="connsiteY0" fmla="*/ 0 h 914400"/>
                <a:gd name="connsiteX1" fmla="*/ 437357 w 437458"/>
                <a:gd name="connsiteY1" fmla="*/ 505619 h 914400"/>
                <a:gd name="connsiteX2" fmla="*/ 0 w 437458"/>
                <a:gd name="connsiteY2" fmla="*/ 914400 h 914400"/>
                <a:gd name="connsiteX0" fmla="*/ 355600 w 437512"/>
                <a:gd name="connsiteY0" fmla="*/ 0 h 914400"/>
                <a:gd name="connsiteX1" fmla="*/ 437357 w 437512"/>
                <a:gd name="connsiteY1" fmla="*/ 505619 h 914400"/>
                <a:gd name="connsiteX2" fmla="*/ 0 w 437512"/>
                <a:gd name="connsiteY2" fmla="*/ 914400 h 914400"/>
                <a:gd name="connsiteX0" fmla="*/ 355600 w 437512"/>
                <a:gd name="connsiteY0" fmla="*/ 0 h 914433"/>
                <a:gd name="connsiteX1" fmla="*/ 437357 w 437512"/>
                <a:gd name="connsiteY1" fmla="*/ 505619 h 914433"/>
                <a:gd name="connsiteX2" fmla="*/ 0 w 437512"/>
                <a:gd name="connsiteY2" fmla="*/ 914400 h 914433"/>
                <a:gd name="connsiteX0" fmla="*/ 751681 w 751681"/>
                <a:gd name="connsiteY0" fmla="*/ 0 h 914458"/>
                <a:gd name="connsiteX1" fmla="*/ 0 w 751681"/>
                <a:gd name="connsiteY1" fmla="*/ 679450 h 914458"/>
                <a:gd name="connsiteX2" fmla="*/ 396081 w 751681"/>
                <a:gd name="connsiteY2" fmla="*/ 914400 h 914458"/>
                <a:gd name="connsiteX0" fmla="*/ 654050 w 654050"/>
                <a:gd name="connsiteY0" fmla="*/ 0 h 914415"/>
                <a:gd name="connsiteX1" fmla="*/ 0 w 654050"/>
                <a:gd name="connsiteY1" fmla="*/ 15081 h 914415"/>
                <a:gd name="connsiteX2" fmla="*/ 298450 w 654050"/>
                <a:gd name="connsiteY2" fmla="*/ 914400 h 914415"/>
                <a:gd name="connsiteX0" fmla="*/ 368300 w 368300"/>
                <a:gd name="connsiteY0" fmla="*/ 0 h 914427"/>
                <a:gd name="connsiteX1" fmla="*/ 0 w 368300"/>
                <a:gd name="connsiteY1" fmla="*/ 417512 h 914427"/>
                <a:gd name="connsiteX2" fmla="*/ 12700 w 368300"/>
                <a:gd name="connsiteY2" fmla="*/ 914400 h 914427"/>
                <a:gd name="connsiteX0" fmla="*/ 355600 w 585054"/>
                <a:gd name="connsiteY0" fmla="*/ 0 h 914434"/>
                <a:gd name="connsiteX1" fmla="*/ 584993 w 585054"/>
                <a:gd name="connsiteY1" fmla="*/ 524668 h 914434"/>
                <a:gd name="connsiteX2" fmla="*/ 0 w 585054"/>
                <a:gd name="connsiteY2" fmla="*/ 914400 h 914434"/>
                <a:gd name="connsiteX0" fmla="*/ 3456065 w 3685519"/>
                <a:gd name="connsiteY0" fmla="*/ 0 h 859213"/>
                <a:gd name="connsiteX1" fmla="*/ 3685458 w 3685519"/>
                <a:gd name="connsiteY1" fmla="*/ 524668 h 859213"/>
                <a:gd name="connsiteX2" fmla="*/ 1 w 3685519"/>
                <a:gd name="connsiteY2" fmla="*/ 859173 h 859213"/>
                <a:gd name="connsiteX0" fmla="*/ 3456065 w 3691390"/>
                <a:gd name="connsiteY0" fmla="*/ 0 h 859234"/>
                <a:gd name="connsiteX1" fmla="*/ 3691330 w 3691390"/>
                <a:gd name="connsiteY1" fmla="*/ 636522 h 859234"/>
                <a:gd name="connsiteX2" fmla="*/ 1 w 3691390"/>
                <a:gd name="connsiteY2" fmla="*/ 859173 h 859234"/>
                <a:gd name="connsiteX0" fmla="*/ 4316543 w 4316543"/>
                <a:gd name="connsiteY0" fmla="*/ 0 h 835440"/>
                <a:gd name="connsiteX1" fmla="*/ 3691330 w 4316543"/>
                <a:gd name="connsiteY1" fmla="*/ 612728 h 835440"/>
                <a:gd name="connsiteX2" fmla="*/ 1 w 4316543"/>
                <a:gd name="connsiteY2" fmla="*/ 835379 h 835440"/>
                <a:gd name="connsiteX0" fmla="*/ 3715135 w 3715135"/>
                <a:gd name="connsiteY0" fmla="*/ 0 h 893225"/>
                <a:gd name="connsiteX1" fmla="*/ 3691330 w 3715135"/>
                <a:gd name="connsiteY1" fmla="*/ 670513 h 893225"/>
                <a:gd name="connsiteX2" fmla="*/ 1 w 3715135"/>
                <a:gd name="connsiteY2" fmla="*/ 893164 h 893225"/>
                <a:gd name="connsiteX0" fmla="*/ 3863174 w 3863174"/>
                <a:gd name="connsiteY0" fmla="*/ 0 h 679156"/>
                <a:gd name="connsiteX1" fmla="*/ 3839369 w 3863174"/>
                <a:gd name="connsiteY1" fmla="*/ 670513 h 679156"/>
                <a:gd name="connsiteX2" fmla="*/ 0 w 3863174"/>
                <a:gd name="connsiteY2" fmla="*/ 675619 h 679156"/>
                <a:gd name="connsiteX0" fmla="*/ 3807657 w 3807657"/>
                <a:gd name="connsiteY0" fmla="*/ 0 h 684018"/>
                <a:gd name="connsiteX1" fmla="*/ 3783852 w 3807657"/>
                <a:gd name="connsiteY1" fmla="*/ 670513 h 684018"/>
                <a:gd name="connsiteX2" fmla="*/ 0 w 3807657"/>
                <a:gd name="connsiteY2" fmla="*/ 682418 h 684018"/>
                <a:gd name="connsiteX0" fmla="*/ 3853922 w 3853922"/>
                <a:gd name="connsiteY0" fmla="*/ 0 h 686997"/>
                <a:gd name="connsiteX1" fmla="*/ 3830117 w 3853922"/>
                <a:gd name="connsiteY1" fmla="*/ 670513 h 686997"/>
                <a:gd name="connsiteX2" fmla="*/ 0 w 3853922"/>
                <a:gd name="connsiteY2" fmla="*/ 685818 h 686997"/>
                <a:gd name="connsiteX0" fmla="*/ 3890932 w 3890932"/>
                <a:gd name="connsiteY0" fmla="*/ 0 h 686997"/>
                <a:gd name="connsiteX1" fmla="*/ 3867127 w 3890932"/>
                <a:gd name="connsiteY1" fmla="*/ 670513 h 686997"/>
                <a:gd name="connsiteX2" fmla="*/ 0 w 3890932"/>
                <a:gd name="connsiteY2" fmla="*/ 685818 h 686997"/>
                <a:gd name="connsiteX0" fmla="*/ 3946445 w 3946445"/>
                <a:gd name="connsiteY0" fmla="*/ 0 h 681344"/>
                <a:gd name="connsiteX1" fmla="*/ 3922640 w 3946445"/>
                <a:gd name="connsiteY1" fmla="*/ 670513 h 681344"/>
                <a:gd name="connsiteX2" fmla="*/ 0 w 3946445"/>
                <a:gd name="connsiteY2" fmla="*/ 679019 h 681344"/>
                <a:gd name="connsiteX0" fmla="*/ 3946445 w 4015343"/>
                <a:gd name="connsiteY0" fmla="*/ 0 h 959797"/>
                <a:gd name="connsiteX1" fmla="*/ 4015165 w 4015343"/>
                <a:gd name="connsiteY1" fmla="*/ 959438 h 959797"/>
                <a:gd name="connsiteX2" fmla="*/ 0 w 4015343"/>
                <a:gd name="connsiteY2" fmla="*/ 679019 h 959797"/>
                <a:gd name="connsiteX0" fmla="*/ 3946445 w 3951173"/>
                <a:gd name="connsiteY0" fmla="*/ 0 h 689060"/>
                <a:gd name="connsiteX1" fmla="*/ 3950400 w 3951173"/>
                <a:gd name="connsiteY1" fmla="*/ 684108 h 689060"/>
                <a:gd name="connsiteX2" fmla="*/ 0 w 3951173"/>
                <a:gd name="connsiteY2" fmla="*/ 679019 h 689060"/>
                <a:gd name="connsiteX0" fmla="*/ 3946445 w 3951173"/>
                <a:gd name="connsiteY0" fmla="*/ 0 h 684108"/>
                <a:gd name="connsiteX1" fmla="*/ 3950400 w 3951173"/>
                <a:gd name="connsiteY1" fmla="*/ 684108 h 684108"/>
                <a:gd name="connsiteX2" fmla="*/ 0 w 3951173"/>
                <a:gd name="connsiteY2" fmla="*/ 679019 h 684108"/>
                <a:gd name="connsiteX0" fmla="*/ 3946445 w 3951173"/>
                <a:gd name="connsiteY0" fmla="*/ 0 h 684108"/>
                <a:gd name="connsiteX1" fmla="*/ 3950400 w 3951173"/>
                <a:gd name="connsiteY1" fmla="*/ 684108 h 684108"/>
                <a:gd name="connsiteX2" fmla="*/ 0 w 3951173"/>
                <a:gd name="connsiteY2" fmla="*/ 679019 h 684108"/>
                <a:gd name="connsiteX0" fmla="*/ 3946445 w 3952453"/>
                <a:gd name="connsiteY0" fmla="*/ 0 h 684108"/>
                <a:gd name="connsiteX1" fmla="*/ 3950400 w 3952453"/>
                <a:gd name="connsiteY1" fmla="*/ 684108 h 684108"/>
                <a:gd name="connsiteX2" fmla="*/ 0 w 3952453"/>
                <a:gd name="connsiteY2" fmla="*/ 679019 h 684108"/>
                <a:gd name="connsiteX0" fmla="*/ 3946445 w 3952450"/>
                <a:gd name="connsiteY0" fmla="*/ 0 h 704227"/>
                <a:gd name="connsiteX1" fmla="*/ 3950400 w 3952450"/>
                <a:gd name="connsiteY1" fmla="*/ 684108 h 704227"/>
                <a:gd name="connsiteX2" fmla="*/ 0 w 3952450"/>
                <a:gd name="connsiteY2" fmla="*/ 679019 h 704227"/>
                <a:gd name="connsiteX0" fmla="*/ 3946445 w 3952453"/>
                <a:gd name="connsiteY0" fmla="*/ 0 h 684108"/>
                <a:gd name="connsiteX1" fmla="*/ 3950400 w 3952453"/>
                <a:gd name="connsiteY1" fmla="*/ 684108 h 684108"/>
                <a:gd name="connsiteX2" fmla="*/ 0 w 3952453"/>
                <a:gd name="connsiteY2" fmla="*/ 679019 h 684108"/>
                <a:gd name="connsiteX0" fmla="*/ 3946445 w 3952453"/>
                <a:gd name="connsiteY0" fmla="*/ 0 h 684108"/>
                <a:gd name="connsiteX1" fmla="*/ 3950400 w 3952453"/>
                <a:gd name="connsiteY1" fmla="*/ 684108 h 684108"/>
                <a:gd name="connsiteX2" fmla="*/ 0 w 3952453"/>
                <a:gd name="connsiteY2" fmla="*/ 679019 h 684108"/>
                <a:gd name="connsiteX0" fmla="*/ 3946445 w 3952453"/>
                <a:gd name="connsiteY0" fmla="*/ 0 h 684108"/>
                <a:gd name="connsiteX1" fmla="*/ 3950400 w 3952453"/>
                <a:gd name="connsiteY1" fmla="*/ 684108 h 684108"/>
                <a:gd name="connsiteX2" fmla="*/ 0 w 3952453"/>
                <a:gd name="connsiteY2" fmla="*/ 679019 h 684108"/>
                <a:gd name="connsiteX0" fmla="*/ 3909691 w 4200369"/>
                <a:gd name="connsiteY0" fmla="*/ 0 h 733481"/>
                <a:gd name="connsiteX1" fmla="*/ 3913646 w 4200369"/>
                <a:gd name="connsiteY1" fmla="*/ 684108 h 733481"/>
                <a:gd name="connsiteX2" fmla="*/ 0 w 4200369"/>
                <a:gd name="connsiteY2" fmla="*/ 679019 h 733481"/>
                <a:gd name="connsiteX0" fmla="*/ 3909691 w 4200369"/>
                <a:gd name="connsiteY0" fmla="*/ 0 h 733481"/>
                <a:gd name="connsiteX1" fmla="*/ 3913646 w 4200369"/>
                <a:gd name="connsiteY1" fmla="*/ 684108 h 733481"/>
                <a:gd name="connsiteX2" fmla="*/ 0 w 4200369"/>
                <a:gd name="connsiteY2" fmla="*/ 679019 h 733481"/>
                <a:gd name="connsiteX0" fmla="*/ 3909691 w 4200369"/>
                <a:gd name="connsiteY0" fmla="*/ 0 h 684108"/>
                <a:gd name="connsiteX1" fmla="*/ 3913646 w 4200369"/>
                <a:gd name="connsiteY1" fmla="*/ 684108 h 684108"/>
                <a:gd name="connsiteX2" fmla="*/ 0 w 4200369"/>
                <a:gd name="connsiteY2" fmla="*/ 679019 h 684108"/>
                <a:gd name="connsiteX0" fmla="*/ 3909691 w 3913647"/>
                <a:gd name="connsiteY0" fmla="*/ 0 h 684108"/>
                <a:gd name="connsiteX1" fmla="*/ 3913646 w 3913647"/>
                <a:gd name="connsiteY1" fmla="*/ 684108 h 684108"/>
                <a:gd name="connsiteX2" fmla="*/ 0 w 3913647"/>
                <a:gd name="connsiteY2" fmla="*/ 679019 h 684108"/>
                <a:gd name="connsiteX0" fmla="*/ 3909691 w 3913647"/>
                <a:gd name="connsiteY0" fmla="*/ 0 h 684108"/>
                <a:gd name="connsiteX1" fmla="*/ 3913646 w 3913647"/>
                <a:gd name="connsiteY1" fmla="*/ 684108 h 684108"/>
                <a:gd name="connsiteX2" fmla="*/ 0 w 3913647"/>
                <a:gd name="connsiteY2" fmla="*/ 683918 h 684108"/>
                <a:gd name="connsiteX0" fmla="*/ 3821482 w 3825438"/>
                <a:gd name="connsiteY0" fmla="*/ 0 h 684735"/>
                <a:gd name="connsiteX1" fmla="*/ 3825437 w 3825438"/>
                <a:gd name="connsiteY1" fmla="*/ 684108 h 684735"/>
                <a:gd name="connsiteX2" fmla="*/ 0 w 3825438"/>
                <a:gd name="connsiteY2" fmla="*/ 684735 h 684735"/>
                <a:gd name="connsiteX0" fmla="*/ 3880287 w 3884243"/>
                <a:gd name="connsiteY0" fmla="*/ 0 h 684735"/>
                <a:gd name="connsiteX1" fmla="*/ 3884242 w 3884243"/>
                <a:gd name="connsiteY1" fmla="*/ 684108 h 684735"/>
                <a:gd name="connsiteX2" fmla="*/ 0 w 3884243"/>
                <a:gd name="connsiteY2" fmla="*/ 684735 h 684735"/>
                <a:gd name="connsiteX0" fmla="*/ 3902341 w 3906297"/>
                <a:gd name="connsiteY0" fmla="*/ 0 h 684735"/>
                <a:gd name="connsiteX1" fmla="*/ 3906296 w 3906297"/>
                <a:gd name="connsiteY1" fmla="*/ 684108 h 684735"/>
                <a:gd name="connsiteX2" fmla="*/ 0 w 3906297"/>
                <a:gd name="connsiteY2" fmla="*/ 684735 h 684735"/>
                <a:gd name="connsiteX0" fmla="*/ 3931744 w 3931744"/>
                <a:gd name="connsiteY0" fmla="*/ 0 h 684735"/>
                <a:gd name="connsiteX1" fmla="*/ 3906296 w 3931744"/>
                <a:gd name="connsiteY1" fmla="*/ 684108 h 684735"/>
                <a:gd name="connsiteX2" fmla="*/ 0 w 3931744"/>
                <a:gd name="connsiteY2" fmla="*/ 684735 h 684735"/>
                <a:gd name="connsiteX0" fmla="*/ 3917043 w 3917043"/>
                <a:gd name="connsiteY0" fmla="*/ 0 h 684735"/>
                <a:gd name="connsiteX1" fmla="*/ 3906296 w 3917043"/>
                <a:gd name="connsiteY1" fmla="*/ 684108 h 684735"/>
                <a:gd name="connsiteX2" fmla="*/ 0 w 3917043"/>
                <a:gd name="connsiteY2" fmla="*/ 684735 h 684735"/>
                <a:gd name="connsiteX0" fmla="*/ 3917043 w 3917043"/>
                <a:gd name="connsiteY0" fmla="*/ 0 h 684735"/>
                <a:gd name="connsiteX1" fmla="*/ 3906296 w 3917043"/>
                <a:gd name="connsiteY1" fmla="*/ 684108 h 684735"/>
                <a:gd name="connsiteX2" fmla="*/ 0 w 3917043"/>
                <a:gd name="connsiteY2" fmla="*/ 684735 h 684735"/>
              </a:gdLst>
              <a:ahLst/>
              <a:cxnLst>
                <a:cxn ang="0">
                  <a:pos x="connsiteX0" y="connsiteY0"/>
                </a:cxn>
                <a:cxn ang="0">
                  <a:pos x="connsiteX1" y="connsiteY1"/>
                </a:cxn>
                <a:cxn ang="0">
                  <a:pos x="connsiteX2" y="connsiteY2"/>
                </a:cxn>
              </a:cxnLst>
              <a:rect l="l" t="t" r="r" b="b"/>
              <a:pathLst>
                <a:path w="3917043" h="684735">
                  <a:moveTo>
                    <a:pt x="3917043" y="0"/>
                  </a:moveTo>
                  <a:cubicBezTo>
                    <a:pt x="3908575" y="42607"/>
                    <a:pt x="3903700" y="635438"/>
                    <a:pt x="3906296" y="684108"/>
                  </a:cubicBezTo>
                  <a:lnTo>
                    <a:pt x="0" y="684735"/>
                  </a:lnTo>
                </a:path>
              </a:pathLst>
            </a:custGeom>
            <a:noFill/>
            <a:ln w="28575">
              <a:solidFill>
                <a:srgbClr val="FFCDCD"/>
              </a:solidFill>
              <a:round/>
              <a:headEnd/>
              <a:tailEnd type="triangle" w="lg" len="lg"/>
            </a:ln>
            <a:effectLst>
              <a:outerShdw blurRad="88900" dist="889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25000"/>
                </a:lnSpc>
                <a:spcBef>
                  <a:spcPct val="50000"/>
                </a:spcBef>
                <a:spcAft>
                  <a:spcPct val="0"/>
                </a:spcAft>
                <a:buClr>
                  <a:schemeClr val="accent1"/>
                </a:buClr>
                <a:buSzPct val="50000"/>
                <a:buFont typeface="Wingdings" pitchFamily="2" charset="2"/>
                <a:buChar char="n"/>
                <a:tabLst/>
              </a:pPr>
              <a:endParaRPr kumimoji="0" lang="en-US" sz="2400" b="1" i="0" u="none" strike="noStrike" cap="none" normalizeH="0" baseline="30000" dirty="0">
                <a:ln>
                  <a:noFill/>
                </a:ln>
                <a:solidFill>
                  <a:schemeClr val="tx1"/>
                </a:solidFill>
                <a:effectLst/>
                <a:latin typeface="Arial Narrow" pitchFamily="34" charset="0"/>
              </a:endParaRPr>
            </a:p>
          </p:txBody>
        </p:sp>
        <p:sp>
          <p:nvSpPr>
            <p:cNvPr id="15" name="Freeform 65">
              <a:extLst>
                <a:ext uri="{FF2B5EF4-FFF2-40B4-BE49-F238E27FC236}">
                  <a16:creationId xmlns:a16="http://schemas.microsoft.com/office/drawing/2014/main" id="{A33A9D60-4B4E-4E0C-8852-CB71B060F4C4}"/>
                </a:ext>
              </a:extLst>
            </p:cNvPr>
            <p:cNvSpPr/>
            <p:nvPr/>
          </p:nvSpPr>
          <p:spPr>
            <a:xfrm flipH="1" flipV="1">
              <a:off x="6153516" y="3181481"/>
              <a:ext cx="1414764" cy="2194017"/>
            </a:xfrm>
            <a:custGeom>
              <a:avLst/>
              <a:gdLst>
                <a:gd name="connsiteX0" fmla="*/ 368359 w 368359"/>
                <a:gd name="connsiteY0" fmla="*/ 26007 h 940407"/>
                <a:gd name="connsiteX1" fmla="*/ 304859 w 368359"/>
                <a:gd name="connsiteY1" fmla="*/ 607 h 940407"/>
                <a:gd name="connsiteX2" fmla="*/ 139759 w 368359"/>
                <a:gd name="connsiteY2" fmla="*/ 102207 h 940407"/>
                <a:gd name="connsiteX3" fmla="*/ 101659 w 368359"/>
                <a:gd name="connsiteY3" fmla="*/ 191107 h 940407"/>
                <a:gd name="connsiteX4" fmla="*/ 76259 w 368359"/>
                <a:gd name="connsiteY4" fmla="*/ 229207 h 940407"/>
                <a:gd name="connsiteX5" fmla="*/ 25459 w 368359"/>
                <a:gd name="connsiteY5" fmla="*/ 343507 h 940407"/>
                <a:gd name="connsiteX6" fmla="*/ 59 w 368359"/>
                <a:gd name="connsiteY6" fmla="*/ 470507 h 940407"/>
                <a:gd name="connsiteX7" fmla="*/ 12759 w 368359"/>
                <a:gd name="connsiteY7" fmla="*/ 940407 h 940407"/>
                <a:gd name="connsiteX0" fmla="*/ 368359 w 368359"/>
                <a:gd name="connsiteY0" fmla="*/ 0 h 914400"/>
                <a:gd name="connsiteX1" fmla="*/ 139759 w 368359"/>
                <a:gd name="connsiteY1" fmla="*/ 76200 h 914400"/>
                <a:gd name="connsiteX2" fmla="*/ 101659 w 368359"/>
                <a:gd name="connsiteY2" fmla="*/ 165100 h 914400"/>
                <a:gd name="connsiteX3" fmla="*/ 76259 w 368359"/>
                <a:gd name="connsiteY3" fmla="*/ 203200 h 914400"/>
                <a:gd name="connsiteX4" fmla="*/ 25459 w 368359"/>
                <a:gd name="connsiteY4" fmla="*/ 317500 h 914400"/>
                <a:gd name="connsiteX5" fmla="*/ 59 w 368359"/>
                <a:gd name="connsiteY5" fmla="*/ 444500 h 914400"/>
                <a:gd name="connsiteX6" fmla="*/ 12759 w 368359"/>
                <a:gd name="connsiteY6" fmla="*/ 914400 h 914400"/>
                <a:gd name="connsiteX0" fmla="*/ 368359 w 368359"/>
                <a:gd name="connsiteY0" fmla="*/ 0 h 914400"/>
                <a:gd name="connsiteX1" fmla="*/ 101659 w 368359"/>
                <a:gd name="connsiteY1" fmla="*/ 165100 h 914400"/>
                <a:gd name="connsiteX2" fmla="*/ 76259 w 368359"/>
                <a:gd name="connsiteY2" fmla="*/ 203200 h 914400"/>
                <a:gd name="connsiteX3" fmla="*/ 25459 w 368359"/>
                <a:gd name="connsiteY3" fmla="*/ 317500 h 914400"/>
                <a:gd name="connsiteX4" fmla="*/ 59 w 368359"/>
                <a:gd name="connsiteY4" fmla="*/ 444500 h 914400"/>
                <a:gd name="connsiteX5" fmla="*/ 12759 w 368359"/>
                <a:gd name="connsiteY5"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71058 w 371058"/>
                <a:gd name="connsiteY0" fmla="*/ 0 h 914400"/>
                <a:gd name="connsiteX1" fmla="*/ 78958 w 371058"/>
                <a:gd name="connsiteY1" fmla="*/ 203200 h 914400"/>
                <a:gd name="connsiteX2" fmla="*/ 2758 w 371058"/>
                <a:gd name="connsiteY2" fmla="*/ 444500 h 914400"/>
                <a:gd name="connsiteX3" fmla="*/ 15458 w 371058"/>
                <a:gd name="connsiteY3"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437458"/>
                <a:gd name="connsiteY0" fmla="*/ 0 h 914400"/>
                <a:gd name="connsiteX1" fmla="*/ 437357 w 437458"/>
                <a:gd name="connsiteY1" fmla="*/ 505619 h 914400"/>
                <a:gd name="connsiteX2" fmla="*/ 0 w 437458"/>
                <a:gd name="connsiteY2" fmla="*/ 914400 h 914400"/>
                <a:gd name="connsiteX0" fmla="*/ 355600 w 437512"/>
                <a:gd name="connsiteY0" fmla="*/ 0 h 914400"/>
                <a:gd name="connsiteX1" fmla="*/ 437357 w 437512"/>
                <a:gd name="connsiteY1" fmla="*/ 505619 h 914400"/>
                <a:gd name="connsiteX2" fmla="*/ 0 w 437512"/>
                <a:gd name="connsiteY2" fmla="*/ 914400 h 914400"/>
                <a:gd name="connsiteX0" fmla="*/ 355600 w 437512"/>
                <a:gd name="connsiteY0" fmla="*/ 0 h 914433"/>
                <a:gd name="connsiteX1" fmla="*/ 437357 w 437512"/>
                <a:gd name="connsiteY1" fmla="*/ 505619 h 914433"/>
                <a:gd name="connsiteX2" fmla="*/ 0 w 437512"/>
                <a:gd name="connsiteY2" fmla="*/ 914400 h 914433"/>
                <a:gd name="connsiteX0" fmla="*/ 751681 w 751681"/>
                <a:gd name="connsiteY0" fmla="*/ 0 h 914458"/>
                <a:gd name="connsiteX1" fmla="*/ 0 w 751681"/>
                <a:gd name="connsiteY1" fmla="*/ 679450 h 914458"/>
                <a:gd name="connsiteX2" fmla="*/ 396081 w 751681"/>
                <a:gd name="connsiteY2" fmla="*/ 914400 h 914458"/>
                <a:gd name="connsiteX0" fmla="*/ 654050 w 654050"/>
                <a:gd name="connsiteY0" fmla="*/ 0 h 914415"/>
                <a:gd name="connsiteX1" fmla="*/ 0 w 654050"/>
                <a:gd name="connsiteY1" fmla="*/ 15081 h 914415"/>
                <a:gd name="connsiteX2" fmla="*/ 298450 w 654050"/>
                <a:gd name="connsiteY2" fmla="*/ 914400 h 914415"/>
                <a:gd name="connsiteX0" fmla="*/ 368300 w 368300"/>
                <a:gd name="connsiteY0" fmla="*/ 0 h 914427"/>
                <a:gd name="connsiteX1" fmla="*/ 0 w 368300"/>
                <a:gd name="connsiteY1" fmla="*/ 417512 h 914427"/>
                <a:gd name="connsiteX2" fmla="*/ 12700 w 368300"/>
                <a:gd name="connsiteY2" fmla="*/ 914400 h 914427"/>
                <a:gd name="connsiteX0" fmla="*/ 355600 w 580294"/>
                <a:gd name="connsiteY0" fmla="*/ 0 h 914434"/>
                <a:gd name="connsiteX1" fmla="*/ 580231 w 580294"/>
                <a:gd name="connsiteY1" fmla="*/ 524668 h 914434"/>
                <a:gd name="connsiteX2" fmla="*/ 0 w 580294"/>
                <a:gd name="connsiteY2" fmla="*/ 914400 h 914434"/>
                <a:gd name="connsiteX0" fmla="*/ 368300 w 368300"/>
                <a:gd name="connsiteY0" fmla="*/ 0 h 914427"/>
                <a:gd name="connsiteX1" fmla="*/ 0 w 368300"/>
                <a:gd name="connsiteY1" fmla="*/ 417512 h 914427"/>
                <a:gd name="connsiteX2" fmla="*/ 12700 w 368300"/>
                <a:gd name="connsiteY2" fmla="*/ 914400 h 914427"/>
                <a:gd name="connsiteX0" fmla="*/ 355600 w 577913"/>
                <a:gd name="connsiteY0" fmla="*/ 0 h 914434"/>
                <a:gd name="connsiteX1" fmla="*/ 577850 w 577913"/>
                <a:gd name="connsiteY1" fmla="*/ 524669 h 914434"/>
                <a:gd name="connsiteX2" fmla="*/ 0 w 577913"/>
                <a:gd name="connsiteY2" fmla="*/ 914400 h 914434"/>
                <a:gd name="connsiteX0" fmla="*/ 355600 w 355600"/>
                <a:gd name="connsiteY0" fmla="*/ 0 h 914428"/>
                <a:gd name="connsiteX1" fmla="*/ 113506 w 355600"/>
                <a:gd name="connsiteY1" fmla="*/ 438944 h 914428"/>
                <a:gd name="connsiteX2" fmla="*/ 0 w 355600"/>
                <a:gd name="connsiteY2" fmla="*/ 914400 h 914428"/>
                <a:gd name="connsiteX0" fmla="*/ 355600 w 582674"/>
                <a:gd name="connsiteY0" fmla="*/ 0 h 914435"/>
                <a:gd name="connsiteX1" fmla="*/ 582612 w 582674"/>
                <a:gd name="connsiteY1" fmla="*/ 527050 h 914435"/>
                <a:gd name="connsiteX2" fmla="*/ 0 w 582674"/>
                <a:gd name="connsiteY2" fmla="*/ 914400 h 914435"/>
                <a:gd name="connsiteX0" fmla="*/ 3541095 w 3768169"/>
                <a:gd name="connsiteY0" fmla="*/ 0 h 864291"/>
                <a:gd name="connsiteX1" fmla="*/ 3768107 w 3768169"/>
                <a:gd name="connsiteY1" fmla="*/ 527050 h 864291"/>
                <a:gd name="connsiteX2" fmla="*/ 2 w 3768169"/>
                <a:gd name="connsiteY2" fmla="*/ 864251 h 864291"/>
                <a:gd name="connsiteX0" fmla="*/ 3541091 w 3798741"/>
                <a:gd name="connsiteY0" fmla="*/ 0 h 864312"/>
                <a:gd name="connsiteX1" fmla="*/ 3798687 w 3798741"/>
                <a:gd name="connsiteY1" fmla="*/ 645441 h 864312"/>
                <a:gd name="connsiteX2" fmla="*/ -2 w 3798741"/>
                <a:gd name="connsiteY2" fmla="*/ 864251 h 864312"/>
                <a:gd name="connsiteX0" fmla="*/ 3800163 w 3800163"/>
                <a:gd name="connsiteY0" fmla="*/ 0 h 894905"/>
                <a:gd name="connsiteX1" fmla="*/ 3798691 w 3800163"/>
                <a:gd name="connsiteY1" fmla="*/ 676033 h 894905"/>
                <a:gd name="connsiteX2" fmla="*/ 2 w 3800163"/>
                <a:gd name="connsiteY2" fmla="*/ 894843 h 894905"/>
                <a:gd name="connsiteX0" fmla="*/ 3911189 w 3911189"/>
                <a:gd name="connsiteY0" fmla="*/ 0 h 681726"/>
                <a:gd name="connsiteX1" fmla="*/ 3909717 w 3911189"/>
                <a:gd name="connsiteY1" fmla="*/ 676033 h 681726"/>
                <a:gd name="connsiteX2" fmla="*/ 0 w 3911189"/>
                <a:gd name="connsiteY2" fmla="*/ 673900 h 681726"/>
                <a:gd name="connsiteX0" fmla="*/ 3911189 w 3911189"/>
                <a:gd name="connsiteY0" fmla="*/ 0 h 673943"/>
                <a:gd name="connsiteX1" fmla="*/ 3567376 w 3911189"/>
                <a:gd name="connsiteY1" fmla="*/ 363313 h 673943"/>
                <a:gd name="connsiteX2" fmla="*/ 0 w 3911189"/>
                <a:gd name="connsiteY2" fmla="*/ 673900 h 673943"/>
                <a:gd name="connsiteX0" fmla="*/ 3911189 w 3911189"/>
                <a:gd name="connsiteY0" fmla="*/ 0 h 679463"/>
                <a:gd name="connsiteX1" fmla="*/ 3909716 w 3911189"/>
                <a:gd name="connsiteY1" fmla="*/ 672634 h 679463"/>
                <a:gd name="connsiteX2" fmla="*/ 0 w 3911189"/>
                <a:gd name="connsiteY2" fmla="*/ 673900 h 679463"/>
                <a:gd name="connsiteX0" fmla="*/ 3911189 w 3911189"/>
                <a:gd name="connsiteY0" fmla="*/ 0 h 679463"/>
                <a:gd name="connsiteX1" fmla="*/ 3909716 w 3911189"/>
                <a:gd name="connsiteY1" fmla="*/ 672634 h 679463"/>
                <a:gd name="connsiteX2" fmla="*/ 0 w 3911189"/>
                <a:gd name="connsiteY2" fmla="*/ 673900 h 679463"/>
                <a:gd name="connsiteX0" fmla="*/ 3911189 w 3911189"/>
                <a:gd name="connsiteY0" fmla="*/ 0 h 679463"/>
                <a:gd name="connsiteX1" fmla="*/ 3909716 w 3911189"/>
                <a:gd name="connsiteY1" fmla="*/ 672634 h 679463"/>
                <a:gd name="connsiteX2" fmla="*/ 0 w 3911189"/>
                <a:gd name="connsiteY2" fmla="*/ 673900 h 679463"/>
                <a:gd name="connsiteX0" fmla="*/ 3911189 w 3912331"/>
                <a:gd name="connsiteY0" fmla="*/ 0 h 673900"/>
                <a:gd name="connsiteX1" fmla="*/ 3909716 w 3912331"/>
                <a:gd name="connsiteY1" fmla="*/ 672634 h 673900"/>
                <a:gd name="connsiteX2" fmla="*/ 0 w 3912331"/>
                <a:gd name="connsiteY2" fmla="*/ 673900 h 673900"/>
                <a:gd name="connsiteX0" fmla="*/ 3911189 w 3912331"/>
                <a:gd name="connsiteY0" fmla="*/ 0 h 673900"/>
                <a:gd name="connsiteX1" fmla="*/ 3909716 w 3912331"/>
                <a:gd name="connsiteY1" fmla="*/ 672634 h 673900"/>
                <a:gd name="connsiteX2" fmla="*/ 0 w 3912331"/>
                <a:gd name="connsiteY2" fmla="*/ 673900 h 673900"/>
              </a:gdLst>
              <a:ahLst/>
              <a:cxnLst>
                <a:cxn ang="0">
                  <a:pos x="connsiteX0" y="connsiteY0"/>
                </a:cxn>
                <a:cxn ang="0">
                  <a:pos x="connsiteX1" y="connsiteY1"/>
                </a:cxn>
                <a:cxn ang="0">
                  <a:pos x="connsiteX2" y="connsiteY2"/>
                </a:cxn>
              </a:cxnLst>
              <a:rect l="l" t="t" r="r" b="b"/>
              <a:pathLst>
                <a:path w="3912331" h="673900">
                  <a:moveTo>
                    <a:pt x="3911189" y="0"/>
                  </a:moveTo>
                  <a:cubicBezTo>
                    <a:pt x="3902722" y="4233"/>
                    <a:pt x="3918157" y="672621"/>
                    <a:pt x="3909716" y="672634"/>
                  </a:cubicBezTo>
                  <a:lnTo>
                    <a:pt x="0" y="673900"/>
                  </a:lnTo>
                </a:path>
              </a:pathLst>
            </a:custGeom>
            <a:noFill/>
            <a:ln w="28575">
              <a:solidFill>
                <a:srgbClr val="FF0000"/>
              </a:solidFill>
              <a:round/>
              <a:headEnd/>
              <a:tailEnd type="triangle" w="lg" len="lg"/>
            </a:ln>
            <a:effectLst>
              <a:prstShdw prst="shdw17" dist="17961" dir="2700000">
                <a:srgbClr val="FF0000">
                  <a:gamma/>
                  <a:shade val="60000"/>
                  <a:invGamma/>
                </a:srgb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25000"/>
                </a:lnSpc>
                <a:spcBef>
                  <a:spcPct val="50000"/>
                </a:spcBef>
                <a:spcAft>
                  <a:spcPct val="0"/>
                </a:spcAft>
                <a:buClr>
                  <a:schemeClr val="accent1"/>
                </a:buClr>
                <a:buSzPct val="50000"/>
                <a:buFont typeface="Wingdings" pitchFamily="2" charset="2"/>
                <a:buChar char="n"/>
                <a:tabLst/>
              </a:pPr>
              <a:endParaRPr kumimoji="0" lang="en-US" sz="2400" b="1" i="0" u="none" strike="noStrike" cap="none" normalizeH="0" baseline="30000" dirty="0">
                <a:ln>
                  <a:noFill/>
                </a:ln>
                <a:solidFill>
                  <a:schemeClr val="tx1"/>
                </a:solidFill>
                <a:effectLst/>
                <a:latin typeface="Arial Narrow" pitchFamily="34" charset="0"/>
              </a:endParaRPr>
            </a:p>
          </p:txBody>
        </p:sp>
      </p:grpSp>
      <p:sp>
        <p:nvSpPr>
          <p:cNvPr id="16" name="AutoShape 6">
            <a:extLst>
              <a:ext uri="{FF2B5EF4-FFF2-40B4-BE49-F238E27FC236}">
                <a16:creationId xmlns:a16="http://schemas.microsoft.com/office/drawing/2014/main" id="{17F8A640-6877-4458-BC2A-28CACF103BA7}"/>
              </a:ext>
            </a:extLst>
          </p:cNvPr>
          <p:cNvSpPr>
            <a:spLocks noChangeArrowheads="1"/>
          </p:cNvSpPr>
          <p:nvPr/>
        </p:nvSpPr>
        <p:spPr bwMode="gray">
          <a:xfrm>
            <a:off x="2438400" y="2306974"/>
            <a:ext cx="5410200" cy="336262"/>
          </a:xfrm>
          <a:prstGeom prst="roundRect">
            <a:avLst>
              <a:gd name="adj" fmla="val 17226"/>
            </a:avLst>
          </a:prstGeom>
          <a:solidFill>
            <a:srgbClr val="FFFFCC"/>
          </a:solidFill>
          <a:ln w="9525">
            <a:solidFill>
              <a:srgbClr val="FFFFFF">
                <a:lumMod val="75000"/>
              </a:srgbClr>
            </a:solidFill>
            <a:round/>
            <a:headEnd/>
            <a:tailEnd/>
          </a:ln>
          <a:effectLst>
            <a:outerShdw blurRad="127000" dist="12700" dir="2700000" sy="-23000" kx="-800400" algn="bl" rotWithShape="0">
              <a:prstClr val="black">
                <a:alpha val="20000"/>
              </a:prstClr>
            </a:outerShdw>
          </a:effectLst>
          <a:scene3d>
            <a:camera prst="orthographicFront"/>
            <a:lightRig rig="threePt" dir="t"/>
          </a:scene3d>
          <a:sp3d>
            <a:bevelT/>
          </a:sp3d>
        </p:spPr>
        <p:txBody>
          <a:bodyPr wrap="square" tIns="45720" bIns="9144" anchor="ctr" anchorCtr="0">
            <a:spAutoFit/>
          </a:bodyPr>
          <a:lstStyle/>
          <a:p>
            <a:pPr marL="0" marR="0" lvl="0" indent="0" algn="l" defTabSz="914400" eaLnBrk="1" fontAlgn="auto" latinLnBrk="0" hangingPunct="1">
              <a:lnSpc>
                <a:spcPct val="85000"/>
              </a:lnSpc>
              <a:spcBef>
                <a:spcPts val="0"/>
              </a:spcBef>
              <a:spcAft>
                <a:spcPts val="0"/>
              </a:spcAft>
              <a:buClrTx/>
              <a:buSzTx/>
              <a:buFontTx/>
              <a:buNone/>
              <a:tabLst/>
              <a:defRPr/>
            </a:pPr>
            <a:r>
              <a:rPr lang="en-US" sz="1900" kern="0" dirty="0">
                <a:solidFill>
                  <a:srgbClr val="00589A"/>
                </a:solidFill>
                <a:latin typeface="Arial" charset="0"/>
              </a:rPr>
              <a:t>List of ALL unprocessed </a:t>
            </a:r>
            <a:r>
              <a:rPr lang="en-US" sz="1900" kern="0" dirty="0" err="1">
                <a:solidFill>
                  <a:srgbClr val="00589A"/>
                </a:solidFill>
                <a:latin typeface="Arial" charset="0"/>
              </a:rPr>
              <a:t>CapturedFiles</a:t>
            </a:r>
            <a:r>
              <a:rPr lang="en-US" sz="1900" kern="0" dirty="0">
                <a:solidFill>
                  <a:srgbClr val="00589A"/>
                </a:solidFill>
                <a:latin typeface="Arial" charset="0"/>
              </a:rPr>
              <a:t> sessions</a:t>
            </a:r>
            <a:endParaRPr kumimoji="0" lang="en-US" sz="1900" b="0" i="0" u="none" strike="noStrike" kern="0" cap="none" spc="0" normalizeH="0" baseline="0" noProof="0" dirty="0">
              <a:ln>
                <a:noFill/>
              </a:ln>
              <a:solidFill>
                <a:srgbClr val="00589A"/>
              </a:solidFill>
              <a:effectLst/>
              <a:uLnTx/>
              <a:uFillTx/>
              <a:latin typeface="Arial" charset="0"/>
            </a:endParaRPr>
          </a:p>
        </p:txBody>
      </p:sp>
    </p:spTree>
    <p:extLst>
      <p:ext uri="{BB962C8B-B14F-4D97-AF65-F5344CB8AC3E}">
        <p14:creationId xmlns:p14="http://schemas.microsoft.com/office/powerpoint/2010/main" val="2489244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DA7FD-9609-4DBE-875F-1606ACA980F2}"/>
              </a:ext>
            </a:extLst>
          </p:cNvPr>
          <p:cNvSpPr>
            <a:spLocks noGrp="1"/>
          </p:cNvSpPr>
          <p:nvPr>
            <p:ph type="title"/>
          </p:nvPr>
        </p:nvSpPr>
        <p:spPr/>
        <p:txBody>
          <a:bodyPr/>
          <a:lstStyle/>
          <a:p>
            <a:r>
              <a:rPr lang="en-US" dirty="0"/>
              <a:t>5. </a:t>
            </a:r>
            <a:r>
              <a:rPr lang="en-US" dirty="0" err="1"/>
              <a:t>SubmissionFiles</a:t>
            </a:r>
            <a:r>
              <a:rPr lang="en-US" dirty="0"/>
              <a:t> Section</a:t>
            </a:r>
          </a:p>
        </p:txBody>
      </p:sp>
      <p:sp>
        <p:nvSpPr>
          <p:cNvPr id="3" name="Content Placeholder 2">
            <a:extLst>
              <a:ext uri="{FF2B5EF4-FFF2-40B4-BE49-F238E27FC236}">
                <a16:creationId xmlns:a16="http://schemas.microsoft.com/office/drawing/2014/main" id="{93BDD797-714D-40A8-97DF-B1A23F7C9729}"/>
              </a:ext>
            </a:extLst>
          </p:cNvPr>
          <p:cNvSpPr>
            <a:spLocks noGrp="1"/>
          </p:cNvSpPr>
          <p:nvPr>
            <p:ph idx="1"/>
          </p:nvPr>
        </p:nvSpPr>
        <p:spPr/>
        <p:txBody>
          <a:bodyPr/>
          <a:lstStyle/>
          <a:p>
            <a:r>
              <a:rPr lang="en-US" dirty="0"/>
              <a:t>The CAMS Instance section has one section for each</a:t>
            </a:r>
            <a:br>
              <a:rPr lang="en-US" dirty="0"/>
            </a:br>
            <a:r>
              <a:rPr lang="en-US" dirty="0"/>
              <a:t>CAMS Instance (or board)</a:t>
            </a:r>
          </a:p>
        </p:txBody>
      </p:sp>
      <p:sp>
        <p:nvSpPr>
          <p:cNvPr id="4" name="Slide Number Placeholder 3">
            <a:extLst>
              <a:ext uri="{FF2B5EF4-FFF2-40B4-BE49-F238E27FC236}">
                <a16:creationId xmlns:a16="http://schemas.microsoft.com/office/drawing/2014/main" id="{036E27AF-E034-4061-A1FC-739209EB5B5E}"/>
              </a:ext>
            </a:extLst>
          </p:cNvPr>
          <p:cNvSpPr>
            <a:spLocks noGrp="1"/>
          </p:cNvSpPr>
          <p:nvPr>
            <p:ph type="sldNum" sz="quarter" idx="10"/>
          </p:nvPr>
        </p:nvSpPr>
        <p:spPr/>
        <p:txBody>
          <a:bodyPr/>
          <a:lstStyle/>
          <a:p>
            <a:pPr>
              <a:defRPr/>
            </a:pPr>
            <a:r>
              <a:rPr lang="en-US"/>
              <a:t>1-</a:t>
            </a:r>
            <a:fld id="{B6FD74CA-2225-494F-862C-43CA45ED0FE0}" type="slidenum">
              <a:rPr lang="en-US" smtClean="0"/>
              <a:pPr>
                <a:defRPr/>
              </a:pPr>
              <a:t>8</a:t>
            </a:fld>
            <a:endParaRPr lang="en-US" dirty="0"/>
          </a:p>
        </p:txBody>
      </p:sp>
      <p:sp>
        <p:nvSpPr>
          <p:cNvPr id="6" name="Left Bracket 5">
            <a:extLst>
              <a:ext uri="{FF2B5EF4-FFF2-40B4-BE49-F238E27FC236}">
                <a16:creationId xmlns:a16="http://schemas.microsoft.com/office/drawing/2014/main" id="{B47A72B2-A11D-4D54-BF64-CC6342A05E13}"/>
              </a:ext>
            </a:extLst>
          </p:cNvPr>
          <p:cNvSpPr/>
          <p:nvPr/>
        </p:nvSpPr>
        <p:spPr bwMode="auto">
          <a:xfrm>
            <a:off x="7747002" y="2097612"/>
            <a:ext cx="152400" cy="3007788"/>
          </a:xfrm>
          <a:prstGeom prst="leftBracket">
            <a:avLst/>
          </a:prstGeom>
          <a:ln w="19050">
            <a:headEnd type="none" w="med" len="med"/>
            <a:tailEnd type="none" w="med" len="med"/>
          </a:ln>
        </p:spPr>
        <p:style>
          <a:lnRef idx="1">
            <a:schemeClr val="accent6"/>
          </a:lnRef>
          <a:fillRef idx="0">
            <a:schemeClr val="accent6"/>
          </a:fillRef>
          <a:effectRef idx="0">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300" b="0" i="0" u="none" strike="noStrike" cap="none" normalizeH="0" baseline="0">
              <a:ln>
                <a:noFill/>
              </a:ln>
              <a:solidFill>
                <a:schemeClr val="tx1"/>
              </a:solidFill>
              <a:effectLst/>
              <a:latin typeface="Times New Roman" pitchFamily="18" charset="0"/>
            </a:endParaRPr>
          </a:p>
        </p:txBody>
      </p:sp>
      <p:pic>
        <p:nvPicPr>
          <p:cNvPr id="7" name="Picture 6">
            <a:extLst>
              <a:ext uri="{FF2B5EF4-FFF2-40B4-BE49-F238E27FC236}">
                <a16:creationId xmlns:a16="http://schemas.microsoft.com/office/drawing/2014/main" id="{2A84C368-7F36-4596-8139-32A40226DF36}"/>
              </a:ext>
            </a:extLst>
          </p:cNvPr>
          <p:cNvPicPr>
            <a:picLocks noChangeAspect="1"/>
          </p:cNvPicPr>
          <p:nvPr/>
        </p:nvPicPr>
        <p:blipFill>
          <a:blip r:embed="rId3"/>
          <a:stretch>
            <a:fillRect/>
          </a:stretch>
        </p:blipFill>
        <p:spPr>
          <a:xfrm>
            <a:off x="7928339" y="880679"/>
            <a:ext cx="1146147" cy="5547841"/>
          </a:xfrm>
          <a:prstGeom prst="rect">
            <a:avLst/>
          </a:prstGeom>
          <a:ln>
            <a:solidFill>
              <a:schemeClr val="tx1"/>
            </a:solidFill>
          </a:ln>
        </p:spPr>
      </p:pic>
      <p:sp>
        <p:nvSpPr>
          <p:cNvPr id="12" name="AutoShape 6">
            <a:extLst>
              <a:ext uri="{FF2B5EF4-FFF2-40B4-BE49-F238E27FC236}">
                <a16:creationId xmlns:a16="http://schemas.microsoft.com/office/drawing/2014/main" id="{F33CF3A6-50CE-4901-B1D5-5593D771D366}"/>
              </a:ext>
            </a:extLst>
          </p:cNvPr>
          <p:cNvSpPr>
            <a:spLocks noChangeArrowheads="1"/>
          </p:cNvSpPr>
          <p:nvPr/>
        </p:nvSpPr>
        <p:spPr bwMode="gray">
          <a:xfrm>
            <a:off x="4651497" y="1761350"/>
            <a:ext cx="2937933" cy="336262"/>
          </a:xfrm>
          <a:prstGeom prst="roundRect">
            <a:avLst>
              <a:gd name="adj" fmla="val 17226"/>
            </a:avLst>
          </a:prstGeom>
          <a:solidFill>
            <a:srgbClr val="FFFFCC"/>
          </a:solidFill>
          <a:ln w="9525">
            <a:solidFill>
              <a:srgbClr val="FFFFFF">
                <a:lumMod val="75000"/>
              </a:srgbClr>
            </a:solidFill>
            <a:round/>
            <a:headEnd/>
            <a:tailEnd/>
          </a:ln>
          <a:effectLst>
            <a:outerShdw blurRad="127000" dist="12700" dir="2700000" sy="-23000" kx="-800400" algn="bl" rotWithShape="0">
              <a:prstClr val="black">
                <a:alpha val="20000"/>
              </a:prstClr>
            </a:outerShdw>
          </a:effectLst>
          <a:scene3d>
            <a:camera prst="orthographicFront"/>
            <a:lightRig rig="threePt" dir="t"/>
          </a:scene3d>
          <a:sp3d>
            <a:bevelT/>
          </a:sp3d>
        </p:spPr>
        <p:txBody>
          <a:bodyPr wrap="square" tIns="45720" bIns="9144" anchor="ctr" anchorCtr="0">
            <a:spAutoFit/>
          </a:bodyPr>
          <a:lstStyle/>
          <a:p>
            <a:pPr marL="0" marR="0" lvl="0" indent="0" algn="l" defTabSz="914400" eaLnBrk="1" fontAlgn="auto" latinLnBrk="0" hangingPunct="1">
              <a:lnSpc>
                <a:spcPct val="85000"/>
              </a:lnSpc>
              <a:spcBef>
                <a:spcPts val="0"/>
              </a:spcBef>
              <a:spcAft>
                <a:spcPts val="0"/>
              </a:spcAft>
              <a:buClrTx/>
              <a:buSzTx/>
              <a:buFontTx/>
              <a:buNone/>
              <a:tabLst/>
              <a:defRPr/>
            </a:pPr>
            <a:r>
              <a:rPr lang="en-US" sz="1900" kern="0" dirty="0">
                <a:solidFill>
                  <a:srgbClr val="00589A"/>
                </a:solidFill>
                <a:latin typeface="Arial" charset="0"/>
              </a:rPr>
              <a:t>Cams Instance number</a:t>
            </a:r>
            <a:endParaRPr kumimoji="0" lang="en-US" sz="1900" b="0" i="0" u="none" strike="noStrike" kern="0" cap="none" spc="0" normalizeH="0" baseline="0" noProof="0" dirty="0">
              <a:ln>
                <a:noFill/>
              </a:ln>
              <a:solidFill>
                <a:srgbClr val="00589A"/>
              </a:solidFill>
              <a:effectLst/>
              <a:uLnTx/>
              <a:uFillTx/>
              <a:latin typeface="Arial" charset="0"/>
            </a:endParaRPr>
          </a:p>
        </p:txBody>
      </p:sp>
      <p:sp>
        <p:nvSpPr>
          <p:cNvPr id="25" name="Footer Placeholder 24">
            <a:extLst>
              <a:ext uri="{FF2B5EF4-FFF2-40B4-BE49-F238E27FC236}">
                <a16:creationId xmlns:a16="http://schemas.microsoft.com/office/drawing/2014/main" id="{26353EF0-5CF1-418F-B92B-3FCC023AB182}"/>
              </a:ext>
            </a:extLst>
          </p:cNvPr>
          <p:cNvSpPr>
            <a:spLocks noGrp="1"/>
          </p:cNvSpPr>
          <p:nvPr>
            <p:ph type="ftr" sz="quarter" idx="11"/>
          </p:nvPr>
        </p:nvSpPr>
        <p:spPr/>
        <p:txBody>
          <a:bodyPr/>
          <a:lstStyle/>
          <a:p>
            <a:pPr>
              <a:defRPr/>
            </a:pPr>
            <a:r>
              <a:rPr lang="en-US"/>
              <a:t>CAMS2 GetStatus Reports</a:t>
            </a:r>
            <a:endParaRPr lang="en-US" dirty="0"/>
          </a:p>
        </p:txBody>
      </p:sp>
      <p:grpSp>
        <p:nvGrpSpPr>
          <p:cNvPr id="27" name="Group 26">
            <a:extLst>
              <a:ext uri="{FF2B5EF4-FFF2-40B4-BE49-F238E27FC236}">
                <a16:creationId xmlns:a16="http://schemas.microsoft.com/office/drawing/2014/main" id="{DBA6F6B8-37B0-4C7C-872E-5C67491C6D71}"/>
              </a:ext>
            </a:extLst>
          </p:cNvPr>
          <p:cNvGrpSpPr/>
          <p:nvPr/>
        </p:nvGrpSpPr>
        <p:grpSpPr>
          <a:xfrm>
            <a:off x="121976" y="2040024"/>
            <a:ext cx="7498024" cy="2631105"/>
            <a:chOff x="121976" y="2040024"/>
            <a:chExt cx="7498024" cy="2631105"/>
          </a:xfrm>
        </p:grpSpPr>
        <p:sp>
          <p:nvSpPr>
            <p:cNvPr id="8" name="TextBox 7">
              <a:extLst>
                <a:ext uri="{FF2B5EF4-FFF2-40B4-BE49-F238E27FC236}">
                  <a16:creationId xmlns:a16="http://schemas.microsoft.com/office/drawing/2014/main" id="{49789958-3F5E-48B4-A261-3747962692EC}"/>
                </a:ext>
              </a:extLst>
            </p:cNvPr>
            <p:cNvSpPr txBox="1"/>
            <p:nvPr/>
          </p:nvSpPr>
          <p:spPr>
            <a:xfrm>
              <a:off x="121976" y="2101195"/>
              <a:ext cx="7498024" cy="2569934"/>
            </a:xfrm>
            <a:prstGeom prst="rect">
              <a:avLst/>
            </a:prstGeom>
            <a:solidFill>
              <a:schemeClr val="bg1"/>
            </a:solidFill>
            <a:ln>
              <a:solidFill>
                <a:schemeClr val="tx1"/>
              </a:solidFill>
            </a:ln>
            <a:effectLst>
              <a:outerShdw blurRad="254000" dist="139700" dir="2700000" algn="tl" rotWithShape="0">
                <a:prstClr val="black">
                  <a:alpha val="40000"/>
                </a:prstClr>
              </a:outerShdw>
            </a:effectLst>
          </p:spPr>
          <p:txBody>
            <a:bodyPr wrap="square" rtlCol="0">
              <a:spAutoFit/>
            </a:bodyPr>
            <a:lstStyle/>
            <a:p>
              <a:r>
                <a:rPr lang="en-US" sz="700" dirty="0">
                  <a:latin typeface="Courier New" panose="02070309020205020404" pitchFamily="49" charset="0"/>
                  <a:cs typeface="Courier New" panose="02070309020205020404" pitchFamily="49" charset="0"/>
                </a:rPr>
                <a:t> ################# BOARD 0 ########################################</a:t>
              </a:r>
            </a:p>
            <a:p>
              <a:endParaRPr lang="en-US" sz="700" dirty="0">
                <a:latin typeface="Courier New" panose="02070309020205020404" pitchFamily="49" charset="0"/>
                <a:cs typeface="Courier New" panose="02070309020205020404" pitchFamily="49" charset="0"/>
              </a:endParaRPr>
            </a:p>
            <a:p>
              <a:r>
                <a:rPr lang="en-US" sz="700" dirty="0">
                  <a:latin typeface="Courier New" panose="02070309020205020404" pitchFamily="49" charset="0"/>
                  <a:cs typeface="Courier New" panose="02070309020205020404" pitchFamily="49" charset="0"/>
                </a:rPr>
                <a:t>    ---- Processing board=0 of 0 to 2 ...</a:t>
              </a:r>
            </a:p>
            <a:p>
              <a:endParaRPr lang="en-US" sz="700" dirty="0">
                <a:latin typeface="Courier New" panose="02070309020205020404" pitchFamily="49" charset="0"/>
                <a:cs typeface="Courier New" panose="02070309020205020404" pitchFamily="49" charset="0"/>
              </a:endParaRPr>
            </a:p>
            <a:p>
              <a:endParaRPr lang="en-US" sz="700" dirty="0">
                <a:latin typeface="Courier New" panose="02070309020205020404" pitchFamily="49" charset="0"/>
                <a:cs typeface="Courier New" panose="02070309020205020404" pitchFamily="49" charset="0"/>
              </a:endParaRPr>
            </a:p>
            <a:p>
              <a:r>
                <a:rPr lang="en-US" sz="700" dirty="0">
                  <a:latin typeface="Courier New" panose="02070309020205020404" pitchFamily="49" charset="0"/>
                  <a:cs typeface="Courier New" panose="02070309020205020404" pitchFamily="49" charset="0"/>
                </a:rPr>
                <a:t>******* Listing the 10 most recent </a:t>
              </a:r>
              <a:r>
                <a:rPr lang="en-US" sz="700" dirty="0" err="1">
                  <a:latin typeface="Courier New" panose="02070309020205020404" pitchFamily="49" charset="0"/>
                  <a:cs typeface="Courier New" panose="02070309020205020404" pitchFamily="49" charset="0"/>
                </a:rPr>
                <a:t>SubmissionFiles</a:t>
              </a:r>
              <a:r>
                <a:rPr lang="en-US" sz="700" dirty="0">
                  <a:latin typeface="Courier New" panose="02070309020205020404" pitchFamily="49" charset="0"/>
                  <a:cs typeface="Courier New" panose="02070309020205020404" pitchFamily="49" charset="0"/>
                </a:rPr>
                <a:t>... ******* "d:\Cams2_Board0\CAMS\SubmissionFiles"</a:t>
              </a:r>
            </a:p>
            <a:p>
              <a:endParaRPr lang="en-US" sz="700" dirty="0">
                <a:latin typeface="Courier New" panose="02070309020205020404" pitchFamily="49" charset="0"/>
                <a:cs typeface="Courier New" panose="02070309020205020404" pitchFamily="49" charset="0"/>
              </a:endParaRPr>
            </a:p>
            <a:p>
              <a:r>
                <a:rPr lang="en-US" sz="700" dirty="0">
                  <a:latin typeface="Courier New" panose="02070309020205020404" pitchFamily="49" charset="0"/>
                  <a:cs typeface="Courier New" panose="02070309020205020404" pitchFamily="49" charset="0"/>
                </a:rPr>
                <a:t>        COUNT               SIZE      FILES    DIR NAME                    DETECTIONS VALIDATE  AUTOCAL  DETECT TRANSMITTED</a:t>
              </a:r>
            </a:p>
            <a:p>
              <a:r>
                <a:rPr lang="en-US" sz="700" dirty="0">
                  <a:latin typeface="Courier New" panose="02070309020205020404" pitchFamily="49" charset="0"/>
                  <a:cs typeface="Courier New" panose="02070309020205020404" pitchFamily="49" charset="0"/>
                </a:rPr>
                <a:t>        -,---   --,--,--- --- --   -,--,---    --------------------------  --,---     --------  -------  ------ -----------</a:t>
              </a:r>
            </a:p>
            <a:p>
              <a:r>
                <a:rPr lang="en-US" sz="700" dirty="0">
                  <a:latin typeface="Courier New" panose="02070309020205020404" pitchFamily="49" charset="0"/>
                  <a:cs typeface="Courier New" panose="02070309020205020404" pitchFamily="49" charset="0"/>
                </a:rPr>
                <a:t>           1.      52,707.966 MB      44978    2018_12_22_000549_01_31_22  001134     DONE      </a:t>
              </a:r>
              <a:r>
                <a:rPr lang="en-US" sz="700" dirty="0" err="1">
                  <a:latin typeface="Courier New" panose="02070309020205020404" pitchFamily="49" charset="0"/>
                  <a:cs typeface="Courier New" panose="02070309020205020404" pitchFamily="49" charset="0"/>
                </a:rPr>
                <a:t>DONE</a:t>
              </a:r>
              <a:r>
                <a:rPr lang="en-US" sz="700" dirty="0">
                  <a:latin typeface="Courier New" panose="02070309020205020404" pitchFamily="49" charset="0"/>
                  <a:cs typeface="Courier New" panose="02070309020205020404" pitchFamily="49" charset="0"/>
                </a:rPr>
                <a:t>     </a:t>
              </a:r>
              <a:r>
                <a:rPr lang="en-US" sz="700" dirty="0" err="1">
                  <a:latin typeface="Courier New" panose="02070309020205020404" pitchFamily="49" charset="0"/>
                  <a:cs typeface="Courier New" panose="02070309020205020404" pitchFamily="49" charset="0"/>
                </a:rPr>
                <a:t>done</a:t>
              </a:r>
              <a:r>
                <a:rPr lang="en-US" sz="700" dirty="0">
                  <a:latin typeface="Courier New" panose="02070309020205020404" pitchFamily="49" charset="0"/>
                  <a:cs typeface="Courier New" panose="02070309020205020404" pitchFamily="49" charset="0"/>
                </a:rPr>
                <a:t>   </a:t>
              </a:r>
              <a:r>
                <a:rPr lang="en-US" sz="700" dirty="0" err="1">
                  <a:latin typeface="Courier New" panose="02070309020205020404" pitchFamily="49" charset="0"/>
                  <a:cs typeface="Courier New" panose="02070309020205020404" pitchFamily="49" charset="0"/>
                </a:rPr>
                <a:t>DONE</a:t>
              </a:r>
              <a:endParaRPr lang="en-US" sz="700" dirty="0">
                <a:latin typeface="Courier New" panose="02070309020205020404" pitchFamily="49" charset="0"/>
                <a:cs typeface="Courier New" panose="02070309020205020404" pitchFamily="49" charset="0"/>
              </a:endParaRPr>
            </a:p>
            <a:p>
              <a:r>
                <a:rPr lang="en-US" sz="700" dirty="0">
                  <a:latin typeface="Courier New" panose="02070309020205020404" pitchFamily="49" charset="0"/>
                  <a:cs typeface="Courier New" panose="02070309020205020404" pitchFamily="49" charset="0"/>
                </a:rPr>
                <a:t>                                                                 000549    000209</a:t>
              </a:r>
            </a:p>
            <a:p>
              <a:r>
                <a:rPr lang="en-US" sz="700" dirty="0">
                  <a:latin typeface="Courier New" panose="02070309020205020404" pitchFamily="49" charset="0"/>
                  <a:cs typeface="Courier New" panose="02070309020205020404" pitchFamily="49" charset="0"/>
                </a:rPr>
                <a:t>                                                                 000550    000251</a:t>
              </a:r>
            </a:p>
            <a:p>
              <a:r>
                <a:rPr lang="en-US" sz="700" dirty="0">
                  <a:latin typeface="Courier New" panose="02070309020205020404" pitchFamily="49" charset="0"/>
                  <a:cs typeface="Courier New" panose="02070309020205020404" pitchFamily="49" charset="0"/>
                </a:rPr>
                <a:t>                                                                 000551    000075</a:t>
              </a:r>
            </a:p>
            <a:p>
              <a:r>
                <a:rPr lang="en-US" sz="700" dirty="0">
                  <a:latin typeface="Courier New" panose="02070309020205020404" pitchFamily="49" charset="0"/>
                  <a:cs typeface="Courier New" panose="02070309020205020404" pitchFamily="49" charset="0"/>
                </a:rPr>
                <a:t>                                                                 000552    000133</a:t>
              </a:r>
            </a:p>
            <a:p>
              <a:r>
                <a:rPr lang="en-US" sz="700" dirty="0">
                  <a:latin typeface="Courier New" panose="02070309020205020404" pitchFamily="49" charset="0"/>
                  <a:cs typeface="Courier New" panose="02070309020205020404" pitchFamily="49" charset="0"/>
                </a:rPr>
                <a:t>                                                                 000553    000074</a:t>
              </a:r>
            </a:p>
            <a:p>
              <a:r>
                <a:rPr lang="en-US" sz="700" dirty="0">
                  <a:latin typeface="Courier New" panose="02070309020205020404" pitchFamily="49" charset="0"/>
                  <a:cs typeface="Courier New" panose="02070309020205020404" pitchFamily="49" charset="0"/>
                </a:rPr>
                <a:t>                                                                 000554    000071</a:t>
              </a:r>
            </a:p>
            <a:p>
              <a:r>
                <a:rPr lang="en-US" sz="700" dirty="0">
                  <a:latin typeface="Courier New" panose="02070309020205020404" pitchFamily="49" charset="0"/>
                  <a:cs typeface="Courier New" panose="02070309020205020404" pitchFamily="49" charset="0"/>
                </a:rPr>
                <a:t>                                                                 000555    000208</a:t>
              </a:r>
            </a:p>
            <a:p>
              <a:r>
                <a:rPr lang="en-US" sz="700" dirty="0">
                  <a:latin typeface="Courier New" panose="02070309020205020404" pitchFamily="49" charset="0"/>
                  <a:cs typeface="Courier New" panose="02070309020205020404" pitchFamily="49" charset="0"/>
                </a:rPr>
                <a:t>                                                                 000556    000113</a:t>
              </a:r>
            </a:p>
            <a:p>
              <a:r>
                <a:rPr lang="en-US" sz="700" dirty="0">
                  <a:latin typeface="Courier New" panose="02070309020205020404" pitchFamily="49" charset="0"/>
                  <a:cs typeface="Courier New" panose="02070309020205020404" pitchFamily="49" charset="0"/>
                </a:rPr>
                <a:t>           2.      52,617.843 MB      44904    2018_12_21_000549_01_30_53  000889     DONE      </a:t>
              </a:r>
              <a:r>
                <a:rPr lang="en-US" sz="700" dirty="0" err="1">
                  <a:latin typeface="Courier New" panose="02070309020205020404" pitchFamily="49" charset="0"/>
                  <a:cs typeface="Courier New" panose="02070309020205020404" pitchFamily="49" charset="0"/>
                </a:rPr>
                <a:t>DONE</a:t>
              </a:r>
              <a:r>
                <a:rPr lang="en-US" sz="700" dirty="0">
                  <a:latin typeface="Courier New" panose="02070309020205020404" pitchFamily="49" charset="0"/>
                  <a:cs typeface="Courier New" panose="02070309020205020404" pitchFamily="49" charset="0"/>
                </a:rPr>
                <a:t>     </a:t>
              </a:r>
              <a:r>
                <a:rPr lang="en-US" sz="700" dirty="0" err="1">
                  <a:latin typeface="Courier New" panose="02070309020205020404" pitchFamily="49" charset="0"/>
                  <a:cs typeface="Courier New" panose="02070309020205020404" pitchFamily="49" charset="0"/>
                </a:rPr>
                <a:t>done</a:t>
              </a:r>
              <a:r>
                <a:rPr lang="en-US" sz="700" dirty="0">
                  <a:latin typeface="Courier New" panose="02070309020205020404" pitchFamily="49" charset="0"/>
                  <a:cs typeface="Courier New" panose="02070309020205020404" pitchFamily="49" charset="0"/>
                </a:rPr>
                <a:t>   </a:t>
              </a:r>
              <a:r>
                <a:rPr lang="en-US" sz="700" dirty="0" err="1">
                  <a:latin typeface="Courier New" panose="02070309020205020404" pitchFamily="49" charset="0"/>
                  <a:cs typeface="Courier New" panose="02070309020205020404" pitchFamily="49" charset="0"/>
                </a:rPr>
                <a:t>DONE</a:t>
              </a:r>
              <a:endParaRPr lang="en-US" sz="700" dirty="0">
                <a:latin typeface="Courier New" panose="02070309020205020404" pitchFamily="49" charset="0"/>
                <a:cs typeface="Courier New" panose="02070309020205020404" pitchFamily="49" charset="0"/>
              </a:endParaRPr>
            </a:p>
            <a:p>
              <a:r>
                <a:rPr lang="en-US" sz="700" dirty="0">
                  <a:latin typeface="Courier New" panose="02070309020205020404" pitchFamily="49" charset="0"/>
                  <a:cs typeface="Courier New" panose="02070309020205020404" pitchFamily="49" charset="0"/>
                </a:rPr>
                <a:t>                                                                 000549    000178</a:t>
              </a:r>
            </a:p>
            <a:p>
              <a:r>
                <a:rPr lang="en-US" sz="700" dirty="0">
                  <a:latin typeface="Courier New" panose="02070309020205020404" pitchFamily="49" charset="0"/>
                  <a:cs typeface="Courier New" panose="02070309020205020404" pitchFamily="49" charset="0"/>
                </a:rPr>
                <a:t>                                                                 000550    000212</a:t>
              </a:r>
            </a:p>
            <a:p>
              <a:r>
                <a:rPr lang="en-US" sz="700" dirty="0">
                  <a:latin typeface="Courier New" panose="02070309020205020404" pitchFamily="49" charset="0"/>
                  <a:cs typeface="Courier New" panose="02070309020205020404" pitchFamily="49" charset="0"/>
                </a:rPr>
                <a:t> . . . </a:t>
              </a:r>
            </a:p>
            <a:p>
              <a:r>
                <a:rPr lang="en-US" sz="700" dirty="0">
                  <a:latin typeface="Courier New" panose="02070309020205020404" pitchFamily="49" charset="0"/>
                  <a:cs typeface="Courier New" panose="02070309020205020404" pitchFamily="49" charset="0"/>
                </a:rPr>
                <a:t> </a:t>
              </a:r>
            </a:p>
          </p:txBody>
        </p:sp>
        <p:grpSp>
          <p:nvGrpSpPr>
            <p:cNvPr id="9" name="Group 8">
              <a:extLst>
                <a:ext uri="{FF2B5EF4-FFF2-40B4-BE49-F238E27FC236}">
                  <a16:creationId xmlns:a16="http://schemas.microsoft.com/office/drawing/2014/main" id="{9199FC17-B098-4BA6-943A-B1DCE5AB7397}"/>
                </a:ext>
              </a:extLst>
            </p:cNvPr>
            <p:cNvGrpSpPr/>
            <p:nvPr/>
          </p:nvGrpSpPr>
          <p:grpSpPr>
            <a:xfrm flipH="1" flipV="1">
              <a:off x="4956297" y="2040024"/>
              <a:ext cx="1097844" cy="168282"/>
              <a:chOff x="6133525" y="3157282"/>
              <a:chExt cx="1434755" cy="2229292"/>
            </a:xfrm>
          </p:grpSpPr>
          <p:sp>
            <p:nvSpPr>
              <p:cNvPr id="10" name="Freeform 64">
                <a:extLst>
                  <a:ext uri="{FF2B5EF4-FFF2-40B4-BE49-F238E27FC236}">
                    <a16:creationId xmlns:a16="http://schemas.microsoft.com/office/drawing/2014/main" id="{C5250384-1FE6-4FC3-B3A6-626BACAC87E3}"/>
                  </a:ext>
                </a:extLst>
              </p:cNvPr>
              <p:cNvSpPr/>
              <p:nvPr/>
            </p:nvSpPr>
            <p:spPr>
              <a:xfrm flipH="1" flipV="1">
                <a:off x="6133525" y="3157282"/>
                <a:ext cx="1416473" cy="2229292"/>
              </a:xfrm>
              <a:custGeom>
                <a:avLst/>
                <a:gdLst>
                  <a:gd name="connsiteX0" fmla="*/ 368359 w 368359"/>
                  <a:gd name="connsiteY0" fmla="*/ 26007 h 940407"/>
                  <a:gd name="connsiteX1" fmla="*/ 304859 w 368359"/>
                  <a:gd name="connsiteY1" fmla="*/ 607 h 940407"/>
                  <a:gd name="connsiteX2" fmla="*/ 139759 w 368359"/>
                  <a:gd name="connsiteY2" fmla="*/ 102207 h 940407"/>
                  <a:gd name="connsiteX3" fmla="*/ 101659 w 368359"/>
                  <a:gd name="connsiteY3" fmla="*/ 191107 h 940407"/>
                  <a:gd name="connsiteX4" fmla="*/ 76259 w 368359"/>
                  <a:gd name="connsiteY4" fmla="*/ 229207 h 940407"/>
                  <a:gd name="connsiteX5" fmla="*/ 25459 w 368359"/>
                  <a:gd name="connsiteY5" fmla="*/ 343507 h 940407"/>
                  <a:gd name="connsiteX6" fmla="*/ 59 w 368359"/>
                  <a:gd name="connsiteY6" fmla="*/ 470507 h 940407"/>
                  <a:gd name="connsiteX7" fmla="*/ 12759 w 368359"/>
                  <a:gd name="connsiteY7" fmla="*/ 940407 h 940407"/>
                  <a:gd name="connsiteX0" fmla="*/ 368359 w 368359"/>
                  <a:gd name="connsiteY0" fmla="*/ 0 h 914400"/>
                  <a:gd name="connsiteX1" fmla="*/ 139759 w 368359"/>
                  <a:gd name="connsiteY1" fmla="*/ 76200 h 914400"/>
                  <a:gd name="connsiteX2" fmla="*/ 101659 w 368359"/>
                  <a:gd name="connsiteY2" fmla="*/ 165100 h 914400"/>
                  <a:gd name="connsiteX3" fmla="*/ 76259 w 368359"/>
                  <a:gd name="connsiteY3" fmla="*/ 203200 h 914400"/>
                  <a:gd name="connsiteX4" fmla="*/ 25459 w 368359"/>
                  <a:gd name="connsiteY4" fmla="*/ 317500 h 914400"/>
                  <a:gd name="connsiteX5" fmla="*/ 59 w 368359"/>
                  <a:gd name="connsiteY5" fmla="*/ 444500 h 914400"/>
                  <a:gd name="connsiteX6" fmla="*/ 12759 w 368359"/>
                  <a:gd name="connsiteY6" fmla="*/ 914400 h 914400"/>
                  <a:gd name="connsiteX0" fmla="*/ 368359 w 368359"/>
                  <a:gd name="connsiteY0" fmla="*/ 0 h 914400"/>
                  <a:gd name="connsiteX1" fmla="*/ 101659 w 368359"/>
                  <a:gd name="connsiteY1" fmla="*/ 165100 h 914400"/>
                  <a:gd name="connsiteX2" fmla="*/ 76259 w 368359"/>
                  <a:gd name="connsiteY2" fmla="*/ 203200 h 914400"/>
                  <a:gd name="connsiteX3" fmla="*/ 25459 w 368359"/>
                  <a:gd name="connsiteY3" fmla="*/ 317500 h 914400"/>
                  <a:gd name="connsiteX4" fmla="*/ 59 w 368359"/>
                  <a:gd name="connsiteY4" fmla="*/ 444500 h 914400"/>
                  <a:gd name="connsiteX5" fmla="*/ 12759 w 368359"/>
                  <a:gd name="connsiteY5"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71058 w 371058"/>
                  <a:gd name="connsiteY0" fmla="*/ 0 h 914400"/>
                  <a:gd name="connsiteX1" fmla="*/ 78958 w 371058"/>
                  <a:gd name="connsiteY1" fmla="*/ 203200 h 914400"/>
                  <a:gd name="connsiteX2" fmla="*/ 2758 w 371058"/>
                  <a:gd name="connsiteY2" fmla="*/ 444500 h 914400"/>
                  <a:gd name="connsiteX3" fmla="*/ 15458 w 371058"/>
                  <a:gd name="connsiteY3"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437458"/>
                  <a:gd name="connsiteY0" fmla="*/ 0 h 914400"/>
                  <a:gd name="connsiteX1" fmla="*/ 437357 w 437458"/>
                  <a:gd name="connsiteY1" fmla="*/ 505619 h 914400"/>
                  <a:gd name="connsiteX2" fmla="*/ 0 w 437458"/>
                  <a:gd name="connsiteY2" fmla="*/ 914400 h 914400"/>
                  <a:gd name="connsiteX0" fmla="*/ 355600 w 437512"/>
                  <a:gd name="connsiteY0" fmla="*/ 0 h 914400"/>
                  <a:gd name="connsiteX1" fmla="*/ 437357 w 437512"/>
                  <a:gd name="connsiteY1" fmla="*/ 505619 h 914400"/>
                  <a:gd name="connsiteX2" fmla="*/ 0 w 437512"/>
                  <a:gd name="connsiteY2" fmla="*/ 914400 h 914400"/>
                  <a:gd name="connsiteX0" fmla="*/ 355600 w 437512"/>
                  <a:gd name="connsiteY0" fmla="*/ 0 h 914433"/>
                  <a:gd name="connsiteX1" fmla="*/ 437357 w 437512"/>
                  <a:gd name="connsiteY1" fmla="*/ 505619 h 914433"/>
                  <a:gd name="connsiteX2" fmla="*/ 0 w 437512"/>
                  <a:gd name="connsiteY2" fmla="*/ 914400 h 914433"/>
                  <a:gd name="connsiteX0" fmla="*/ 751681 w 751681"/>
                  <a:gd name="connsiteY0" fmla="*/ 0 h 914458"/>
                  <a:gd name="connsiteX1" fmla="*/ 0 w 751681"/>
                  <a:gd name="connsiteY1" fmla="*/ 679450 h 914458"/>
                  <a:gd name="connsiteX2" fmla="*/ 396081 w 751681"/>
                  <a:gd name="connsiteY2" fmla="*/ 914400 h 914458"/>
                  <a:gd name="connsiteX0" fmla="*/ 654050 w 654050"/>
                  <a:gd name="connsiteY0" fmla="*/ 0 h 914415"/>
                  <a:gd name="connsiteX1" fmla="*/ 0 w 654050"/>
                  <a:gd name="connsiteY1" fmla="*/ 15081 h 914415"/>
                  <a:gd name="connsiteX2" fmla="*/ 298450 w 654050"/>
                  <a:gd name="connsiteY2" fmla="*/ 914400 h 914415"/>
                  <a:gd name="connsiteX0" fmla="*/ 368300 w 368300"/>
                  <a:gd name="connsiteY0" fmla="*/ 0 h 914427"/>
                  <a:gd name="connsiteX1" fmla="*/ 0 w 368300"/>
                  <a:gd name="connsiteY1" fmla="*/ 417512 h 914427"/>
                  <a:gd name="connsiteX2" fmla="*/ 12700 w 368300"/>
                  <a:gd name="connsiteY2" fmla="*/ 914400 h 914427"/>
                  <a:gd name="connsiteX0" fmla="*/ 355600 w 585054"/>
                  <a:gd name="connsiteY0" fmla="*/ 0 h 914434"/>
                  <a:gd name="connsiteX1" fmla="*/ 584993 w 585054"/>
                  <a:gd name="connsiteY1" fmla="*/ 524668 h 914434"/>
                  <a:gd name="connsiteX2" fmla="*/ 0 w 585054"/>
                  <a:gd name="connsiteY2" fmla="*/ 914400 h 914434"/>
                  <a:gd name="connsiteX0" fmla="*/ 3456065 w 3685519"/>
                  <a:gd name="connsiteY0" fmla="*/ 0 h 859213"/>
                  <a:gd name="connsiteX1" fmla="*/ 3685458 w 3685519"/>
                  <a:gd name="connsiteY1" fmla="*/ 524668 h 859213"/>
                  <a:gd name="connsiteX2" fmla="*/ 1 w 3685519"/>
                  <a:gd name="connsiteY2" fmla="*/ 859173 h 859213"/>
                  <a:gd name="connsiteX0" fmla="*/ 3456065 w 3691390"/>
                  <a:gd name="connsiteY0" fmla="*/ 0 h 859234"/>
                  <a:gd name="connsiteX1" fmla="*/ 3691330 w 3691390"/>
                  <a:gd name="connsiteY1" fmla="*/ 636522 h 859234"/>
                  <a:gd name="connsiteX2" fmla="*/ 1 w 3691390"/>
                  <a:gd name="connsiteY2" fmla="*/ 859173 h 859234"/>
                  <a:gd name="connsiteX0" fmla="*/ 4316543 w 4316543"/>
                  <a:gd name="connsiteY0" fmla="*/ 0 h 835440"/>
                  <a:gd name="connsiteX1" fmla="*/ 3691330 w 4316543"/>
                  <a:gd name="connsiteY1" fmla="*/ 612728 h 835440"/>
                  <a:gd name="connsiteX2" fmla="*/ 1 w 4316543"/>
                  <a:gd name="connsiteY2" fmla="*/ 835379 h 835440"/>
                  <a:gd name="connsiteX0" fmla="*/ 3715135 w 3715135"/>
                  <a:gd name="connsiteY0" fmla="*/ 0 h 893225"/>
                  <a:gd name="connsiteX1" fmla="*/ 3691330 w 3715135"/>
                  <a:gd name="connsiteY1" fmla="*/ 670513 h 893225"/>
                  <a:gd name="connsiteX2" fmla="*/ 1 w 3715135"/>
                  <a:gd name="connsiteY2" fmla="*/ 893164 h 893225"/>
                  <a:gd name="connsiteX0" fmla="*/ 3863174 w 3863174"/>
                  <a:gd name="connsiteY0" fmla="*/ 0 h 679156"/>
                  <a:gd name="connsiteX1" fmla="*/ 3839369 w 3863174"/>
                  <a:gd name="connsiteY1" fmla="*/ 670513 h 679156"/>
                  <a:gd name="connsiteX2" fmla="*/ 0 w 3863174"/>
                  <a:gd name="connsiteY2" fmla="*/ 675619 h 679156"/>
                  <a:gd name="connsiteX0" fmla="*/ 3807657 w 3807657"/>
                  <a:gd name="connsiteY0" fmla="*/ 0 h 684018"/>
                  <a:gd name="connsiteX1" fmla="*/ 3783852 w 3807657"/>
                  <a:gd name="connsiteY1" fmla="*/ 670513 h 684018"/>
                  <a:gd name="connsiteX2" fmla="*/ 0 w 3807657"/>
                  <a:gd name="connsiteY2" fmla="*/ 682418 h 684018"/>
                  <a:gd name="connsiteX0" fmla="*/ 3853922 w 3853922"/>
                  <a:gd name="connsiteY0" fmla="*/ 0 h 686997"/>
                  <a:gd name="connsiteX1" fmla="*/ 3830117 w 3853922"/>
                  <a:gd name="connsiteY1" fmla="*/ 670513 h 686997"/>
                  <a:gd name="connsiteX2" fmla="*/ 0 w 3853922"/>
                  <a:gd name="connsiteY2" fmla="*/ 685818 h 686997"/>
                  <a:gd name="connsiteX0" fmla="*/ 3890932 w 3890932"/>
                  <a:gd name="connsiteY0" fmla="*/ 0 h 686997"/>
                  <a:gd name="connsiteX1" fmla="*/ 3867127 w 3890932"/>
                  <a:gd name="connsiteY1" fmla="*/ 670513 h 686997"/>
                  <a:gd name="connsiteX2" fmla="*/ 0 w 3890932"/>
                  <a:gd name="connsiteY2" fmla="*/ 685818 h 686997"/>
                  <a:gd name="connsiteX0" fmla="*/ 3946445 w 3946445"/>
                  <a:gd name="connsiteY0" fmla="*/ 0 h 681344"/>
                  <a:gd name="connsiteX1" fmla="*/ 3922640 w 3946445"/>
                  <a:gd name="connsiteY1" fmla="*/ 670513 h 681344"/>
                  <a:gd name="connsiteX2" fmla="*/ 0 w 3946445"/>
                  <a:gd name="connsiteY2" fmla="*/ 679019 h 681344"/>
                  <a:gd name="connsiteX0" fmla="*/ 3946445 w 4015343"/>
                  <a:gd name="connsiteY0" fmla="*/ 0 h 959797"/>
                  <a:gd name="connsiteX1" fmla="*/ 4015165 w 4015343"/>
                  <a:gd name="connsiteY1" fmla="*/ 959438 h 959797"/>
                  <a:gd name="connsiteX2" fmla="*/ 0 w 4015343"/>
                  <a:gd name="connsiteY2" fmla="*/ 679019 h 959797"/>
                  <a:gd name="connsiteX0" fmla="*/ 3946445 w 3951173"/>
                  <a:gd name="connsiteY0" fmla="*/ 0 h 689060"/>
                  <a:gd name="connsiteX1" fmla="*/ 3950400 w 3951173"/>
                  <a:gd name="connsiteY1" fmla="*/ 684108 h 689060"/>
                  <a:gd name="connsiteX2" fmla="*/ 0 w 3951173"/>
                  <a:gd name="connsiteY2" fmla="*/ 679019 h 689060"/>
                  <a:gd name="connsiteX0" fmla="*/ 3946445 w 3951173"/>
                  <a:gd name="connsiteY0" fmla="*/ 0 h 684108"/>
                  <a:gd name="connsiteX1" fmla="*/ 3950400 w 3951173"/>
                  <a:gd name="connsiteY1" fmla="*/ 684108 h 684108"/>
                  <a:gd name="connsiteX2" fmla="*/ 0 w 3951173"/>
                  <a:gd name="connsiteY2" fmla="*/ 679019 h 684108"/>
                  <a:gd name="connsiteX0" fmla="*/ 3946445 w 3951173"/>
                  <a:gd name="connsiteY0" fmla="*/ 0 h 684108"/>
                  <a:gd name="connsiteX1" fmla="*/ 3950400 w 3951173"/>
                  <a:gd name="connsiteY1" fmla="*/ 684108 h 684108"/>
                  <a:gd name="connsiteX2" fmla="*/ 0 w 3951173"/>
                  <a:gd name="connsiteY2" fmla="*/ 679019 h 684108"/>
                  <a:gd name="connsiteX0" fmla="*/ 3946445 w 3952453"/>
                  <a:gd name="connsiteY0" fmla="*/ 0 h 684108"/>
                  <a:gd name="connsiteX1" fmla="*/ 3950400 w 3952453"/>
                  <a:gd name="connsiteY1" fmla="*/ 684108 h 684108"/>
                  <a:gd name="connsiteX2" fmla="*/ 0 w 3952453"/>
                  <a:gd name="connsiteY2" fmla="*/ 679019 h 684108"/>
                  <a:gd name="connsiteX0" fmla="*/ 3946445 w 3952450"/>
                  <a:gd name="connsiteY0" fmla="*/ 0 h 704227"/>
                  <a:gd name="connsiteX1" fmla="*/ 3950400 w 3952450"/>
                  <a:gd name="connsiteY1" fmla="*/ 684108 h 704227"/>
                  <a:gd name="connsiteX2" fmla="*/ 0 w 3952450"/>
                  <a:gd name="connsiteY2" fmla="*/ 679019 h 704227"/>
                  <a:gd name="connsiteX0" fmla="*/ 3946445 w 3952453"/>
                  <a:gd name="connsiteY0" fmla="*/ 0 h 684108"/>
                  <a:gd name="connsiteX1" fmla="*/ 3950400 w 3952453"/>
                  <a:gd name="connsiteY1" fmla="*/ 684108 h 684108"/>
                  <a:gd name="connsiteX2" fmla="*/ 0 w 3952453"/>
                  <a:gd name="connsiteY2" fmla="*/ 679019 h 684108"/>
                  <a:gd name="connsiteX0" fmla="*/ 3946445 w 3952453"/>
                  <a:gd name="connsiteY0" fmla="*/ 0 h 684108"/>
                  <a:gd name="connsiteX1" fmla="*/ 3950400 w 3952453"/>
                  <a:gd name="connsiteY1" fmla="*/ 684108 h 684108"/>
                  <a:gd name="connsiteX2" fmla="*/ 0 w 3952453"/>
                  <a:gd name="connsiteY2" fmla="*/ 679019 h 684108"/>
                  <a:gd name="connsiteX0" fmla="*/ 3946445 w 3952453"/>
                  <a:gd name="connsiteY0" fmla="*/ 0 h 684108"/>
                  <a:gd name="connsiteX1" fmla="*/ 3950400 w 3952453"/>
                  <a:gd name="connsiteY1" fmla="*/ 684108 h 684108"/>
                  <a:gd name="connsiteX2" fmla="*/ 0 w 3952453"/>
                  <a:gd name="connsiteY2" fmla="*/ 679019 h 684108"/>
                  <a:gd name="connsiteX0" fmla="*/ 3909691 w 4200369"/>
                  <a:gd name="connsiteY0" fmla="*/ 0 h 733481"/>
                  <a:gd name="connsiteX1" fmla="*/ 3913646 w 4200369"/>
                  <a:gd name="connsiteY1" fmla="*/ 684108 h 733481"/>
                  <a:gd name="connsiteX2" fmla="*/ 0 w 4200369"/>
                  <a:gd name="connsiteY2" fmla="*/ 679019 h 733481"/>
                  <a:gd name="connsiteX0" fmla="*/ 3909691 w 4200369"/>
                  <a:gd name="connsiteY0" fmla="*/ 0 h 733481"/>
                  <a:gd name="connsiteX1" fmla="*/ 3913646 w 4200369"/>
                  <a:gd name="connsiteY1" fmla="*/ 684108 h 733481"/>
                  <a:gd name="connsiteX2" fmla="*/ 0 w 4200369"/>
                  <a:gd name="connsiteY2" fmla="*/ 679019 h 733481"/>
                  <a:gd name="connsiteX0" fmla="*/ 3909691 w 4200369"/>
                  <a:gd name="connsiteY0" fmla="*/ 0 h 684108"/>
                  <a:gd name="connsiteX1" fmla="*/ 3913646 w 4200369"/>
                  <a:gd name="connsiteY1" fmla="*/ 684108 h 684108"/>
                  <a:gd name="connsiteX2" fmla="*/ 0 w 4200369"/>
                  <a:gd name="connsiteY2" fmla="*/ 679019 h 684108"/>
                  <a:gd name="connsiteX0" fmla="*/ 3909691 w 3913647"/>
                  <a:gd name="connsiteY0" fmla="*/ 0 h 684108"/>
                  <a:gd name="connsiteX1" fmla="*/ 3913646 w 3913647"/>
                  <a:gd name="connsiteY1" fmla="*/ 684108 h 684108"/>
                  <a:gd name="connsiteX2" fmla="*/ 0 w 3913647"/>
                  <a:gd name="connsiteY2" fmla="*/ 679019 h 684108"/>
                  <a:gd name="connsiteX0" fmla="*/ 3909691 w 3913647"/>
                  <a:gd name="connsiteY0" fmla="*/ 0 h 684108"/>
                  <a:gd name="connsiteX1" fmla="*/ 3913646 w 3913647"/>
                  <a:gd name="connsiteY1" fmla="*/ 684108 h 684108"/>
                  <a:gd name="connsiteX2" fmla="*/ 0 w 3913647"/>
                  <a:gd name="connsiteY2" fmla="*/ 683918 h 684108"/>
                  <a:gd name="connsiteX0" fmla="*/ 3821482 w 3825438"/>
                  <a:gd name="connsiteY0" fmla="*/ 0 h 684735"/>
                  <a:gd name="connsiteX1" fmla="*/ 3825437 w 3825438"/>
                  <a:gd name="connsiteY1" fmla="*/ 684108 h 684735"/>
                  <a:gd name="connsiteX2" fmla="*/ 0 w 3825438"/>
                  <a:gd name="connsiteY2" fmla="*/ 684735 h 684735"/>
                  <a:gd name="connsiteX0" fmla="*/ 3880287 w 3884243"/>
                  <a:gd name="connsiteY0" fmla="*/ 0 h 684735"/>
                  <a:gd name="connsiteX1" fmla="*/ 3884242 w 3884243"/>
                  <a:gd name="connsiteY1" fmla="*/ 684108 h 684735"/>
                  <a:gd name="connsiteX2" fmla="*/ 0 w 3884243"/>
                  <a:gd name="connsiteY2" fmla="*/ 684735 h 684735"/>
                  <a:gd name="connsiteX0" fmla="*/ 3902341 w 3906297"/>
                  <a:gd name="connsiteY0" fmla="*/ 0 h 684735"/>
                  <a:gd name="connsiteX1" fmla="*/ 3906296 w 3906297"/>
                  <a:gd name="connsiteY1" fmla="*/ 684108 h 684735"/>
                  <a:gd name="connsiteX2" fmla="*/ 0 w 3906297"/>
                  <a:gd name="connsiteY2" fmla="*/ 684735 h 684735"/>
                  <a:gd name="connsiteX0" fmla="*/ 3931744 w 3931744"/>
                  <a:gd name="connsiteY0" fmla="*/ 0 h 684735"/>
                  <a:gd name="connsiteX1" fmla="*/ 3906296 w 3931744"/>
                  <a:gd name="connsiteY1" fmla="*/ 684108 h 684735"/>
                  <a:gd name="connsiteX2" fmla="*/ 0 w 3931744"/>
                  <a:gd name="connsiteY2" fmla="*/ 684735 h 684735"/>
                  <a:gd name="connsiteX0" fmla="*/ 3917043 w 3917043"/>
                  <a:gd name="connsiteY0" fmla="*/ 0 h 684735"/>
                  <a:gd name="connsiteX1" fmla="*/ 3906296 w 3917043"/>
                  <a:gd name="connsiteY1" fmla="*/ 684108 h 684735"/>
                  <a:gd name="connsiteX2" fmla="*/ 0 w 3917043"/>
                  <a:gd name="connsiteY2" fmla="*/ 684735 h 684735"/>
                  <a:gd name="connsiteX0" fmla="*/ 3917043 w 3917043"/>
                  <a:gd name="connsiteY0" fmla="*/ 0 h 684735"/>
                  <a:gd name="connsiteX1" fmla="*/ 3906296 w 3917043"/>
                  <a:gd name="connsiteY1" fmla="*/ 684108 h 684735"/>
                  <a:gd name="connsiteX2" fmla="*/ 0 w 3917043"/>
                  <a:gd name="connsiteY2" fmla="*/ 684735 h 684735"/>
                </a:gdLst>
                <a:ahLst/>
                <a:cxnLst>
                  <a:cxn ang="0">
                    <a:pos x="connsiteX0" y="connsiteY0"/>
                  </a:cxn>
                  <a:cxn ang="0">
                    <a:pos x="connsiteX1" y="connsiteY1"/>
                  </a:cxn>
                  <a:cxn ang="0">
                    <a:pos x="connsiteX2" y="connsiteY2"/>
                  </a:cxn>
                </a:cxnLst>
                <a:rect l="l" t="t" r="r" b="b"/>
                <a:pathLst>
                  <a:path w="3917043" h="684735">
                    <a:moveTo>
                      <a:pt x="3917043" y="0"/>
                    </a:moveTo>
                    <a:cubicBezTo>
                      <a:pt x="3908575" y="42607"/>
                      <a:pt x="3903700" y="635438"/>
                      <a:pt x="3906296" y="684108"/>
                    </a:cubicBezTo>
                    <a:lnTo>
                      <a:pt x="0" y="684735"/>
                    </a:lnTo>
                  </a:path>
                </a:pathLst>
              </a:custGeom>
              <a:noFill/>
              <a:ln w="28575">
                <a:solidFill>
                  <a:srgbClr val="FFCDCD"/>
                </a:solidFill>
                <a:round/>
                <a:headEnd/>
                <a:tailEnd type="triangle" w="lg" len="lg"/>
              </a:ln>
              <a:effectLst>
                <a:outerShdw blurRad="88900" dist="889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25000"/>
                  </a:lnSpc>
                  <a:spcBef>
                    <a:spcPct val="50000"/>
                  </a:spcBef>
                  <a:spcAft>
                    <a:spcPct val="0"/>
                  </a:spcAft>
                  <a:buClr>
                    <a:schemeClr val="accent1"/>
                  </a:buClr>
                  <a:buSzPct val="50000"/>
                  <a:buFont typeface="Wingdings" pitchFamily="2" charset="2"/>
                  <a:buChar char="n"/>
                  <a:tabLst/>
                </a:pPr>
                <a:endParaRPr kumimoji="0" lang="en-US" sz="2400" b="1" i="0" u="none" strike="noStrike" cap="none" normalizeH="0" baseline="30000" dirty="0">
                  <a:ln>
                    <a:noFill/>
                  </a:ln>
                  <a:solidFill>
                    <a:schemeClr val="tx1"/>
                  </a:solidFill>
                  <a:effectLst/>
                  <a:latin typeface="Arial Narrow" pitchFamily="34" charset="0"/>
                </a:endParaRPr>
              </a:p>
            </p:txBody>
          </p:sp>
          <p:sp>
            <p:nvSpPr>
              <p:cNvPr id="11" name="Freeform 65">
                <a:extLst>
                  <a:ext uri="{FF2B5EF4-FFF2-40B4-BE49-F238E27FC236}">
                    <a16:creationId xmlns:a16="http://schemas.microsoft.com/office/drawing/2014/main" id="{A9D3AB73-AC69-4182-B532-982944B1BE83}"/>
                  </a:ext>
                </a:extLst>
              </p:cNvPr>
              <p:cNvSpPr/>
              <p:nvPr/>
            </p:nvSpPr>
            <p:spPr>
              <a:xfrm flipH="1" flipV="1">
                <a:off x="6153516" y="3181481"/>
                <a:ext cx="1414764" cy="2194017"/>
              </a:xfrm>
              <a:custGeom>
                <a:avLst/>
                <a:gdLst>
                  <a:gd name="connsiteX0" fmla="*/ 368359 w 368359"/>
                  <a:gd name="connsiteY0" fmla="*/ 26007 h 940407"/>
                  <a:gd name="connsiteX1" fmla="*/ 304859 w 368359"/>
                  <a:gd name="connsiteY1" fmla="*/ 607 h 940407"/>
                  <a:gd name="connsiteX2" fmla="*/ 139759 w 368359"/>
                  <a:gd name="connsiteY2" fmla="*/ 102207 h 940407"/>
                  <a:gd name="connsiteX3" fmla="*/ 101659 w 368359"/>
                  <a:gd name="connsiteY3" fmla="*/ 191107 h 940407"/>
                  <a:gd name="connsiteX4" fmla="*/ 76259 w 368359"/>
                  <a:gd name="connsiteY4" fmla="*/ 229207 h 940407"/>
                  <a:gd name="connsiteX5" fmla="*/ 25459 w 368359"/>
                  <a:gd name="connsiteY5" fmla="*/ 343507 h 940407"/>
                  <a:gd name="connsiteX6" fmla="*/ 59 w 368359"/>
                  <a:gd name="connsiteY6" fmla="*/ 470507 h 940407"/>
                  <a:gd name="connsiteX7" fmla="*/ 12759 w 368359"/>
                  <a:gd name="connsiteY7" fmla="*/ 940407 h 940407"/>
                  <a:gd name="connsiteX0" fmla="*/ 368359 w 368359"/>
                  <a:gd name="connsiteY0" fmla="*/ 0 h 914400"/>
                  <a:gd name="connsiteX1" fmla="*/ 139759 w 368359"/>
                  <a:gd name="connsiteY1" fmla="*/ 76200 h 914400"/>
                  <a:gd name="connsiteX2" fmla="*/ 101659 w 368359"/>
                  <a:gd name="connsiteY2" fmla="*/ 165100 h 914400"/>
                  <a:gd name="connsiteX3" fmla="*/ 76259 w 368359"/>
                  <a:gd name="connsiteY3" fmla="*/ 203200 h 914400"/>
                  <a:gd name="connsiteX4" fmla="*/ 25459 w 368359"/>
                  <a:gd name="connsiteY4" fmla="*/ 317500 h 914400"/>
                  <a:gd name="connsiteX5" fmla="*/ 59 w 368359"/>
                  <a:gd name="connsiteY5" fmla="*/ 444500 h 914400"/>
                  <a:gd name="connsiteX6" fmla="*/ 12759 w 368359"/>
                  <a:gd name="connsiteY6" fmla="*/ 914400 h 914400"/>
                  <a:gd name="connsiteX0" fmla="*/ 368359 w 368359"/>
                  <a:gd name="connsiteY0" fmla="*/ 0 h 914400"/>
                  <a:gd name="connsiteX1" fmla="*/ 101659 w 368359"/>
                  <a:gd name="connsiteY1" fmla="*/ 165100 h 914400"/>
                  <a:gd name="connsiteX2" fmla="*/ 76259 w 368359"/>
                  <a:gd name="connsiteY2" fmla="*/ 203200 h 914400"/>
                  <a:gd name="connsiteX3" fmla="*/ 25459 w 368359"/>
                  <a:gd name="connsiteY3" fmla="*/ 317500 h 914400"/>
                  <a:gd name="connsiteX4" fmla="*/ 59 w 368359"/>
                  <a:gd name="connsiteY4" fmla="*/ 444500 h 914400"/>
                  <a:gd name="connsiteX5" fmla="*/ 12759 w 368359"/>
                  <a:gd name="connsiteY5"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71058 w 371058"/>
                  <a:gd name="connsiteY0" fmla="*/ 0 h 914400"/>
                  <a:gd name="connsiteX1" fmla="*/ 78958 w 371058"/>
                  <a:gd name="connsiteY1" fmla="*/ 203200 h 914400"/>
                  <a:gd name="connsiteX2" fmla="*/ 2758 w 371058"/>
                  <a:gd name="connsiteY2" fmla="*/ 444500 h 914400"/>
                  <a:gd name="connsiteX3" fmla="*/ 15458 w 371058"/>
                  <a:gd name="connsiteY3"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437458"/>
                  <a:gd name="connsiteY0" fmla="*/ 0 h 914400"/>
                  <a:gd name="connsiteX1" fmla="*/ 437357 w 437458"/>
                  <a:gd name="connsiteY1" fmla="*/ 505619 h 914400"/>
                  <a:gd name="connsiteX2" fmla="*/ 0 w 437458"/>
                  <a:gd name="connsiteY2" fmla="*/ 914400 h 914400"/>
                  <a:gd name="connsiteX0" fmla="*/ 355600 w 437512"/>
                  <a:gd name="connsiteY0" fmla="*/ 0 h 914400"/>
                  <a:gd name="connsiteX1" fmla="*/ 437357 w 437512"/>
                  <a:gd name="connsiteY1" fmla="*/ 505619 h 914400"/>
                  <a:gd name="connsiteX2" fmla="*/ 0 w 437512"/>
                  <a:gd name="connsiteY2" fmla="*/ 914400 h 914400"/>
                  <a:gd name="connsiteX0" fmla="*/ 355600 w 437512"/>
                  <a:gd name="connsiteY0" fmla="*/ 0 h 914433"/>
                  <a:gd name="connsiteX1" fmla="*/ 437357 w 437512"/>
                  <a:gd name="connsiteY1" fmla="*/ 505619 h 914433"/>
                  <a:gd name="connsiteX2" fmla="*/ 0 w 437512"/>
                  <a:gd name="connsiteY2" fmla="*/ 914400 h 914433"/>
                  <a:gd name="connsiteX0" fmla="*/ 751681 w 751681"/>
                  <a:gd name="connsiteY0" fmla="*/ 0 h 914458"/>
                  <a:gd name="connsiteX1" fmla="*/ 0 w 751681"/>
                  <a:gd name="connsiteY1" fmla="*/ 679450 h 914458"/>
                  <a:gd name="connsiteX2" fmla="*/ 396081 w 751681"/>
                  <a:gd name="connsiteY2" fmla="*/ 914400 h 914458"/>
                  <a:gd name="connsiteX0" fmla="*/ 654050 w 654050"/>
                  <a:gd name="connsiteY0" fmla="*/ 0 h 914415"/>
                  <a:gd name="connsiteX1" fmla="*/ 0 w 654050"/>
                  <a:gd name="connsiteY1" fmla="*/ 15081 h 914415"/>
                  <a:gd name="connsiteX2" fmla="*/ 298450 w 654050"/>
                  <a:gd name="connsiteY2" fmla="*/ 914400 h 914415"/>
                  <a:gd name="connsiteX0" fmla="*/ 368300 w 368300"/>
                  <a:gd name="connsiteY0" fmla="*/ 0 h 914427"/>
                  <a:gd name="connsiteX1" fmla="*/ 0 w 368300"/>
                  <a:gd name="connsiteY1" fmla="*/ 417512 h 914427"/>
                  <a:gd name="connsiteX2" fmla="*/ 12700 w 368300"/>
                  <a:gd name="connsiteY2" fmla="*/ 914400 h 914427"/>
                  <a:gd name="connsiteX0" fmla="*/ 355600 w 580294"/>
                  <a:gd name="connsiteY0" fmla="*/ 0 h 914434"/>
                  <a:gd name="connsiteX1" fmla="*/ 580231 w 580294"/>
                  <a:gd name="connsiteY1" fmla="*/ 524668 h 914434"/>
                  <a:gd name="connsiteX2" fmla="*/ 0 w 580294"/>
                  <a:gd name="connsiteY2" fmla="*/ 914400 h 914434"/>
                  <a:gd name="connsiteX0" fmla="*/ 368300 w 368300"/>
                  <a:gd name="connsiteY0" fmla="*/ 0 h 914427"/>
                  <a:gd name="connsiteX1" fmla="*/ 0 w 368300"/>
                  <a:gd name="connsiteY1" fmla="*/ 417512 h 914427"/>
                  <a:gd name="connsiteX2" fmla="*/ 12700 w 368300"/>
                  <a:gd name="connsiteY2" fmla="*/ 914400 h 914427"/>
                  <a:gd name="connsiteX0" fmla="*/ 355600 w 577913"/>
                  <a:gd name="connsiteY0" fmla="*/ 0 h 914434"/>
                  <a:gd name="connsiteX1" fmla="*/ 577850 w 577913"/>
                  <a:gd name="connsiteY1" fmla="*/ 524669 h 914434"/>
                  <a:gd name="connsiteX2" fmla="*/ 0 w 577913"/>
                  <a:gd name="connsiteY2" fmla="*/ 914400 h 914434"/>
                  <a:gd name="connsiteX0" fmla="*/ 355600 w 355600"/>
                  <a:gd name="connsiteY0" fmla="*/ 0 h 914428"/>
                  <a:gd name="connsiteX1" fmla="*/ 113506 w 355600"/>
                  <a:gd name="connsiteY1" fmla="*/ 438944 h 914428"/>
                  <a:gd name="connsiteX2" fmla="*/ 0 w 355600"/>
                  <a:gd name="connsiteY2" fmla="*/ 914400 h 914428"/>
                  <a:gd name="connsiteX0" fmla="*/ 355600 w 582674"/>
                  <a:gd name="connsiteY0" fmla="*/ 0 h 914435"/>
                  <a:gd name="connsiteX1" fmla="*/ 582612 w 582674"/>
                  <a:gd name="connsiteY1" fmla="*/ 527050 h 914435"/>
                  <a:gd name="connsiteX2" fmla="*/ 0 w 582674"/>
                  <a:gd name="connsiteY2" fmla="*/ 914400 h 914435"/>
                  <a:gd name="connsiteX0" fmla="*/ 3541095 w 3768169"/>
                  <a:gd name="connsiteY0" fmla="*/ 0 h 864291"/>
                  <a:gd name="connsiteX1" fmla="*/ 3768107 w 3768169"/>
                  <a:gd name="connsiteY1" fmla="*/ 527050 h 864291"/>
                  <a:gd name="connsiteX2" fmla="*/ 2 w 3768169"/>
                  <a:gd name="connsiteY2" fmla="*/ 864251 h 864291"/>
                  <a:gd name="connsiteX0" fmla="*/ 3541091 w 3798741"/>
                  <a:gd name="connsiteY0" fmla="*/ 0 h 864312"/>
                  <a:gd name="connsiteX1" fmla="*/ 3798687 w 3798741"/>
                  <a:gd name="connsiteY1" fmla="*/ 645441 h 864312"/>
                  <a:gd name="connsiteX2" fmla="*/ -2 w 3798741"/>
                  <a:gd name="connsiteY2" fmla="*/ 864251 h 864312"/>
                  <a:gd name="connsiteX0" fmla="*/ 3800163 w 3800163"/>
                  <a:gd name="connsiteY0" fmla="*/ 0 h 894905"/>
                  <a:gd name="connsiteX1" fmla="*/ 3798691 w 3800163"/>
                  <a:gd name="connsiteY1" fmla="*/ 676033 h 894905"/>
                  <a:gd name="connsiteX2" fmla="*/ 2 w 3800163"/>
                  <a:gd name="connsiteY2" fmla="*/ 894843 h 894905"/>
                  <a:gd name="connsiteX0" fmla="*/ 3911189 w 3911189"/>
                  <a:gd name="connsiteY0" fmla="*/ 0 h 681726"/>
                  <a:gd name="connsiteX1" fmla="*/ 3909717 w 3911189"/>
                  <a:gd name="connsiteY1" fmla="*/ 676033 h 681726"/>
                  <a:gd name="connsiteX2" fmla="*/ 0 w 3911189"/>
                  <a:gd name="connsiteY2" fmla="*/ 673900 h 681726"/>
                  <a:gd name="connsiteX0" fmla="*/ 3911189 w 3911189"/>
                  <a:gd name="connsiteY0" fmla="*/ 0 h 673943"/>
                  <a:gd name="connsiteX1" fmla="*/ 3567376 w 3911189"/>
                  <a:gd name="connsiteY1" fmla="*/ 363313 h 673943"/>
                  <a:gd name="connsiteX2" fmla="*/ 0 w 3911189"/>
                  <a:gd name="connsiteY2" fmla="*/ 673900 h 673943"/>
                  <a:gd name="connsiteX0" fmla="*/ 3911189 w 3911189"/>
                  <a:gd name="connsiteY0" fmla="*/ 0 h 679463"/>
                  <a:gd name="connsiteX1" fmla="*/ 3909716 w 3911189"/>
                  <a:gd name="connsiteY1" fmla="*/ 672634 h 679463"/>
                  <a:gd name="connsiteX2" fmla="*/ 0 w 3911189"/>
                  <a:gd name="connsiteY2" fmla="*/ 673900 h 679463"/>
                  <a:gd name="connsiteX0" fmla="*/ 3911189 w 3911189"/>
                  <a:gd name="connsiteY0" fmla="*/ 0 h 679463"/>
                  <a:gd name="connsiteX1" fmla="*/ 3909716 w 3911189"/>
                  <a:gd name="connsiteY1" fmla="*/ 672634 h 679463"/>
                  <a:gd name="connsiteX2" fmla="*/ 0 w 3911189"/>
                  <a:gd name="connsiteY2" fmla="*/ 673900 h 679463"/>
                  <a:gd name="connsiteX0" fmla="*/ 3911189 w 3911189"/>
                  <a:gd name="connsiteY0" fmla="*/ 0 h 679463"/>
                  <a:gd name="connsiteX1" fmla="*/ 3909716 w 3911189"/>
                  <a:gd name="connsiteY1" fmla="*/ 672634 h 679463"/>
                  <a:gd name="connsiteX2" fmla="*/ 0 w 3911189"/>
                  <a:gd name="connsiteY2" fmla="*/ 673900 h 679463"/>
                  <a:gd name="connsiteX0" fmla="*/ 3911189 w 3912331"/>
                  <a:gd name="connsiteY0" fmla="*/ 0 h 673900"/>
                  <a:gd name="connsiteX1" fmla="*/ 3909716 w 3912331"/>
                  <a:gd name="connsiteY1" fmla="*/ 672634 h 673900"/>
                  <a:gd name="connsiteX2" fmla="*/ 0 w 3912331"/>
                  <a:gd name="connsiteY2" fmla="*/ 673900 h 673900"/>
                  <a:gd name="connsiteX0" fmla="*/ 3911189 w 3912331"/>
                  <a:gd name="connsiteY0" fmla="*/ 0 h 673900"/>
                  <a:gd name="connsiteX1" fmla="*/ 3909716 w 3912331"/>
                  <a:gd name="connsiteY1" fmla="*/ 672634 h 673900"/>
                  <a:gd name="connsiteX2" fmla="*/ 0 w 3912331"/>
                  <a:gd name="connsiteY2" fmla="*/ 673900 h 673900"/>
                </a:gdLst>
                <a:ahLst/>
                <a:cxnLst>
                  <a:cxn ang="0">
                    <a:pos x="connsiteX0" y="connsiteY0"/>
                  </a:cxn>
                  <a:cxn ang="0">
                    <a:pos x="connsiteX1" y="connsiteY1"/>
                  </a:cxn>
                  <a:cxn ang="0">
                    <a:pos x="connsiteX2" y="connsiteY2"/>
                  </a:cxn>
                </a:cxnLst>
                <a:rect l="l" t="t" r="r" b="b"/>
                <a:pathLst>
                  <a:path w="3912331" h="673900">
                    <a:moveTo>
                      <a:pt x="3911189" y="0"/>
                    </a:moveTo>
                    <a:cubicBezTo>
                      <a:pt x="3902722" y="4233"/>
                      <a:pt x="3918157" y="672621"/>
                      <a:pt x="3909716" y="672634"/>
                    </a:cubicBezTo>
                    <a:lnTo>
                      <a:pt x="0" y="673900"/>
                    </a:lnTo>
                  </a:path>
                </a:pathLst>
              </a:custGeom>
              <a:noFill/>
              <a:ln w="28575">
                <a:solidFill>
                  <a:srgbClr val="FF0000"/>
                </a:solidFill>
                <a:round/>
                <a:headEnd/>
                <a:tailEnd type="triangle" w="lg" len="lg"/>
              </a:ln>
              <a:effectLst>
                <a:prstShdw prst="shdw17" dist="17961" dir="2700000">
                  <a:srgbClr val="FF0000">
                    <a:gamma/>
                    <a:shade val="60000"/>
                    <a:invGamma/>
                  </a:srgb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25000"/>
                  </a:lnSpc>
                  <a:spcBef>
                    <a:spcPct val="50000"/>
                  </a:spcBef>
                  <a:spcAft>
                    <a:spcPct val="0"/>
                  </a:spcAft>
                  <a:buClr>
                    <a:schemeClr val="accent1"/>
                  </a:buClr>
                  <a:buSzPct val="50000"/>
                  <a:buFont typeface="Wingdings" pitchFamily="2" charset="2"/>
                  <a:buChar char="n"/>
                  <a:tabLst/>
                </a:pPr>
                <a:endParaRPr kumimoji="0" lang="en-US" sz="2400" b="1" i="0" u="none" strike="noStrike" cap="none" normalizeH="0" baseline="30000" dirty="0">
                  <a:ln>
                    <a:noFill/>
                  </a:ln>
                  <a:solidFill>
                    <a:schemeClr val="tx1"/>
                  </a:solidFill>
                  <a:effectLst/>
                  <a:latin typeface="Arial Narrow" pitchFamily="34" charset="0"/>
                </a:endParaRPr>
              </a:p>
            </p:txBody>
          </p:sp>
        </p:grpSp>
        <p:pic>
          <p:nvPicPr>
            <p:cNvPr id="5" name="Picture 4">
              <a:extLst>
                <a:ext uri="{FF2B5EF4-FFF2-40B4-BE49-F238E27FC236}">
                  <a16:creationId xmlns:a16="http://schemas.microsoft.com/office/drawing/2014/main" id="{9BA0FB57-307A-4245-9EB6-4EBE7217A151}"/>
                </a:ext>
              </a:extLst>
            </p:cNvPr>
            <p:cNvPicPr>
              <a:picLocks noChangeAspect="1"/>
            </p:cNvPicPr>
            <p:nvPr/>
          </p:nvPicPr>
          <p:blipFill rotWithShape="1">
            <a:blip r:embed="rId4"/>
            <a:srcRect r="1853"/>
            <a:stretch/>
          </p:blipFill>
          <p:spPr>
            <a:xfrm>
              <a:off x="145423" y="2754482"/>
              <a:ext cx="7467454" cy="1816765"/>
            </a:xfrm>
            <a:prstGeom prst="rect">
              <a:avLst/>
            </a:prstGeom>
          </p:spPr>
        </p:pic>
      </p:grpSp>
      <p:grpSp>
        <p:nvGrpSpPr>
          <p:cNvPr id="17" name="Group 16">
            <a:extLst>
              <a:ext uri="{FF2B5EF4-FFF2-40B4-BE49-F238E27FC236}">
                <a16:creationId xmlns:a16="http://schemas.microsoft.com/office/drawing/2014/main" id="{2AB9CC6B-D283-4299-B373-DFD355A72CFE}"/>
              </a:ext>
            </a:extLst>
          </p:cNvPr>
          <p:cNvGrpSpPr/>
          <p:nvPr/>
        </p:nvGrpSpPr>
        <p:grpSpPr>
          <a:xfrm rot="5400000" flipH="1" flipV="1">
            <a:off x="1208548" y="3744453"/>
            <a:ext cx="1056120" cy="1796811"/>
            <a:chOff x="6133525" y="3157282"/>
            <a:chExt cx="1434755" cy="2229292"/>
          </a:xfrm>
        </p:grpSpPr>
        <p:sp>
          <p:nvSpPr>
            <p:cNvPr id="18" name="Freeform 64">
              <a:extLst>
                <a:ext uri="{FF2B5EF4-FFF2-40B4-BE49-F238E27FC236}">
                  <a16:creationId xmlns:a16="http://schemas.microsoft.com/office/drawing/2014/main" id="{6A522200-0733-432F-834E-30F1FC74446E}"/>
                </a:ext>
              </a:extLst>
            </p:cNvPr>
            <p:cNvSpPr/>
            <p:nvPr/>
          </p:nvSpPr>
          <p:spPr>
            <a:xfrm flipH="1" flipV="1">
              <a:off x="6133525" y="3157282"/>
              <a:ext cx="1416473" cy="2229292"/>
            </a:xfrm>
            <a:custGeom>
              <a:avLst/>
              <a:gdLst>
                <a:gd name="connsiteX0" fmla="*/ 368359 w 368359"/>
                <a:gd name="connsiteY0" fmla="*/ 26007 h 940407"/>
                <a:gd name="connsiteX1" fmla="*/ 304859 w 368359"/>
                <a:gd name="connsiteY1" fmla="*/ 607 h 940407"/>
                <a:gd name="connsiteX2" fmla="*/ 139759 w 368359"/>
                <a:gd name="connsiteY2" fmla="*/ 102207 h 940407"/>
                <a:gd name="connsiteX3" fmla="*/ 101659 w 368359"/>
                <a:gd name="connsiteY3" fmla="*/ 191107 h 940407"/>
                <a:gd name="connsiteX4" fmla="*/ 76259 w 368359"/>
                <a:gd name="connsiteY4" fmla="*/ 229207 h 940407"/>
                <a:gd name="connsiteX5" fmla="*/ 25459 w 368359"/>
                <a:gd name="connsiteY5" fmla="*/ 343507 h 940407"/>
                <a:gd name="connsiteX6" fmla="*/ 59 w 368359"/>
                <a:gd name="connsiteY6" fmla="*/ 470507 h 940407"/>
                <a:gd name="connsiteX7" fmla="*/ 12759 w 368359"/>
                <a:gd name="connsiteY7" fmla="*/ 940407 h 940407"/>
                <a:gd name="connsiteX0" fmla="*/ 368359 w 368359"/>
                <a:gd name="connsiteY0" fmla="*/ 0 h 914400"/>
                <a:gd name="connsiteX1" fmla="*/ 139759 w 368359"/>
                <a:gd name="connsiteY1" fmla="*/ 76200 h 914400"/>
                <a:gd name="connsiteX2" fmla="*/ 101659 w 368359"/>
                <a:gd name="connsiteY2" fmla="*/ 165100 h 914400"/>
                <a:gd name="connsiteX3" fmla="*/ 76259 w 368359"/>
                <a:gd name="connsiteY3" fmla="*/ 203200 h 914400"/>
                <a:gd name="connsiteX4" fmla="*/ 25459 w 368359"/>
                <a:gd name="connsiteY4" fmla="*/ 317500 h 914400"/>
                <a:gd name="connsiteX5" fmla="*/ 59 w 368359"/>
                <a:gd name="connsiteY5" fmla="*/ 444500 h 914400"/>
                <a:gd name="connsiteX6" fmla="*/ 12759 w 368359"/>
                <a:gd name="connsiteY6" fmla="*/ 914400 h 914400"/>
                <a:gd name="connsiteX0" fmla="*/ 368359 w 368359"/>
                <a:gd name="connsiteY0" fmla="*/ 0 h 914400"/>
                <a:gd name="connsiteX1" fmla="*/ 101659 w 368359"/>
                <a:gd name="connsiteY1" fmla="*/ 165100 h 914400"/>
                <a:gd name="connsiteX2" fmla="*/ 76259 w 368359"/>
                <a:gd name="connsiteY2" fmla="*/ 203200 h 914400"/>
                <a:gd name="connsiteX3" fmla="*/ 25459 w 368359"/>
                <a:gd name="connsiteY3" fmla="*/ 317500 h 914400"/>
                <a:gd name="connsiteX4" fmla="*/ 59 w 368359"/>
                <a:gd name="connsiteY4" fmla="*/ 444500 h 914400"/>
                <a:gd name="connsiteX5" fmla="*/ 12759 w 368359"/>
                <a:gd name="connsiteY5"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71058 w 371058"/>
                <a:gd name="connsiteY0" fmla="*/ 0 h 914400"/>
                <a:gd name="connsiteX1" fmla="*/ 78958 w 371058"/>
                <a:gd name="connsiteY1" fmla="*/ 203200 h 914400"/>
                <a:gd name="connsiteX2" fmla="*/ 2758 w 371058"/>
                <a:gd name="connsiteY2" fmla="*/ 444500 h 914400"/>
                <a:gd name="connsiteX3" fmla="*/ 15458 w 371058"/>
                <a:gd name="connsiteY3"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437458"/>
                <a:gd name="connsiteY0" fmla="*/ 0 h 914400"/>
                <a:gd name="connsiteX1" fmla="*/ 437357 w 437458"/>
                <a:gd name="connsiteY1" fmla="*/ 505619 h 914400"/>
                <a:gd name="connsiteX2" fmla="*/ 0 w 437458"/>
                <a:gd name="connsiteY2" fmla="*/ 914400 h 914400"/>
                <a:gd name="connsiteX0" fmla="*/ 355600 w 437512"/>
                <a:gd name="connsiteY0" fmla="*/ 0 h 914400"/>
                <a:gd name="connsiteX1" fmla="*/ 437357 w 437512"/>
                <a:gd name="connsiteY1" fmla="*/ 505619 h 914400"/>
                <a:gd name="connsiteX2" fmla="*/ 0 w 437512"/>
                <a:gd name="connsiteY2" fmla="*/ 914400 h 914400"/>
                <a:gd name="connsiteX0" fmla="*/ 355600 w 437512"/>
                <a:gd name="connsiteY0" fmla="*/ 0 h 914433"/>
                <a:gd name="connsiteX1" fmla="*/ 437357 w 437512"/>
                <a:gd name="connsiteY1" fmla="*/ 505619 h 914433"/>
                <a:gd name="connsiteX2" fmla="*/ 0 w 437512"/>
                <a:gd name="connsiteY2" fmla="*/ 914400 h 914433"/>
                <a:gd name="connsiteX0" fmla="*/ 751681 w 751681"/>
                <a:gd name="connsiteY0" fmla="*/ 0 h 914458"/>
                <a:gd name="connsiteX1" fmla="*/ 0 w 751681"/>
                <a:gd name="connsiteY1" fmla="*/ 679450 h 914458"/>
                <a:gd name="connsiteX2" fmla="*/ 396081 w 751681"/>
                <a:gd name="connsiteY2" fmla="*/ 914400 h 914458"/>
                <a:gd name="connsiteX0" fmla="*/ 654050 w 654050"/>
                <a:gd name="connsiteY0" fmla="*/ 0 h 914415"/>
                <a:gd name="connsiteX1" fmla="*/ 0 w 654050"/>
                <a:gd name="connsiteY1" fmla="*/ 15081 h 914415"/>
                <a:gd name="connsiteX2" fmla="*/ 298450 w 654050"/>
                <a:gd name="connsiteY2" fmla="*/ 914400 h 914415"/>
                <a:gd name="connsiteX0" fmla="*/ 368300 w 368300"/>
                <a:gd name="connsiteY0" fmla="*/ 0 h 914427"/>
                <a:gd name="connsiteX1" fmla="*/ 0 w 368300"/>
                <a:gd name="connsiteY1" fmla="*/ 417512 h 914427"/>
                <a:gd name="connsiteX2" fmla="*/ 12700 w 368300"/>
                <a:gd name="connsiteY2" fmla="*/ 914400 h 914427"/>
                <a:gd name="connsiteX0" fmla="*/ 355600 w 585054"/>
                <a:gd name="connsiteY0" fmla="*/ 0 h 914434"/>
                <a:gd name="connsiteX1" fmla="*/ 584993 w 585054"/>
                <a:gd name="connsiteY1" fmla="*/ 524668 h 914434"/>
                <a:gd name="connsiteX2" fmla="*/ 0 w 585054"/>
                <a:gd name="connsiteY2" fmla="*/ 914400 h 914434"/>
                <a:gd name="connsiteX0" fmla="*/ 3456065 w 3685519"/>
                <a:gd name="connsiteY0" fmla="*/ 0 h 859213"/>
                <a:gd name="connsiteX1" fmla="*/ 3685458 w 3685519"/>
                <a:gd name="connsiteY1" fmla="*/ 524668 h 859213"/>
                <a:gd name="connsiteX2" fmla="*/ 1 w 3685519"/>
                <a:gd name="connsiteY2" fmla="*/ 859173 h 859213"/>
                <a:gd name="connsiteX0" fmla="*/ 3456065 w 3691390"/>
                <a:gd name="connsiteY0" fmla="*/ 0 h 859234"/>
                <a:gd name="connsiteX1" fmla="*/ 3691330 w 3691390"/>
                <a:gd name="connsiteY1" fmla="*/ 636522 h 859234"/>
                <a:gd name="connsiteX2" fmla="*/ 1 w 3691390"/>
                <a:gd name="connsiteY2" fmla="*/ 859173 h 859234"/>
                <a:gd name="connsiteX0" fmla="*/ 4316543 w 4316543"/>
                <a:gd name="connsiteY0" fmla="*/ 0 h 835440"/>
                <a:gd name="connsiteX1" fmla="*/ 3691330 w 4316543"/>
                <a:gd name="connsiteY1" fmla="*/ 612728 h 835440"/>
                <a:gd name="connsiteX2" fmla="*/ 1 w 4316543"/>
                <a:gd name="connsiteY2" fmla="*/ 835379 h 835440"/>
                <a:gd name="connsiteX0" fmla="*/ 3715135 w 3715135"/>
                <a:gd name="connsiteY0" fmla="*/ 0 h 893225"/>
                <a:gd name="connsiteX1" fmla="*/ 3691330 w 3715135"/>
                <a:gd name="connsiteY1" fmla="*/ 670513 h 893225"/>
                <a:gd name="connsiteX2" fmla="*/ 1 w 3715135"/>
                <a:gd name="connsiteY2" fmla="*/ 893164 h 893225"/>
                <a:gd name="connsiteX0" fmla="*/ 3863174 w 3863174"/>
                <a:gd name="connsiteY0" fmla="*/ 0 h 679156"/>
                <a:gd name="connsiteX1" fmla="*/ 3839369 w 3863174"/>
                <a:gd name="connsiteY1" fmla="*/ 670513 h 679156"/>
                <a:gd name="connsiteX2" fmla="*/ 0 w 3863174"/>
                <a:gd name="connsiteY2" fmla="*/ 675619 h 679156"/>
                <a:gd name="connsiteX0" fmla="*/ 3807657 w 3807657"/>
                <a:gd name="connsiteY0" fmla="*/ 0 h 684018"/>
                <a:gd name="connsiteX1" fmla="*/ 3783852 w 3807657"/>
                <a:gd name="connsiteY1" fmla="*/ 670513 h 684018"/>
                <a:gd name="connsiteX2" fmla="*/ 0 w 3807657"/>
                <a:gd name="connsiteY2" fmla="*/ 682418 h 684018"/>
                <a:gd name="connsiteX0" fmla="*/ 3853922 w 3853922"/>
                <a:gd name="connsiteY0" fmla="*/ 0 h 686997"/>
                <a:gd name="connsiteX1" fmla="*/ 3830117 w 3853922"/>
                <a:gd name="connsiteY1" fmla="*/ 670513 h 686997"/>
                <a:gd name="connsiteX2" fmla="*/ 0 w 3853922"/>
                <a:gd name="connsiteY2" fmla="*/ 685818 h 686997"/>
                <a:gd name="connsiteX0" fmla="*/ 3890932 w 3890932"/>
                <a:gd name="connsiteY0" fmla="*/ 0 h 686997"/>
                <a:gd name="connsiteX1" fmla="*/ 3867127 w 3890932"/>
                <a:gd name="connsiteY1" fmla="*/ 670513 h 686997"/>
                <a:gd name="connsiteX2" fmla="*/ 0 w 3890932"/>
                <a:gd name="connsiteY2" fmla="*/ 685818 h 686997"/>
                <a:gd name="connsiteX0" fmla="*/ 3946445 w 3946445"/>
                <a:gd name="connsiteY0" fmla="*/ 0 h 681344"/>
                <a:gd name="connsiteX1" fmla="*/ 3922640 w 3946445"/>
                <a:gd name="connsiteY1" fmla="*/ 670513 h 681344"/>
                <a:gd name="connsiteX2" fmla="*/ 0 w 3946445"/>
                <a:gd name="connsiteY2" fmla="*/ 679019 h 681344"/>
                <a:gd name="connsiteX0" fmla="*/ 3946445 w 4015343"/>
                <a:gd name="connsiteY0" fmla="*/ 0 h 959797"/>
                <a:gd name="connsiteX1" fmla="*/ 4015165 w 4015343"/>
                <a:gd name="connsiteY1" fmla="*/ 959438 h 959797"/>
                <a:gd name="connsiteX2" fmla="*/ 0 w 4015343"/>
                <a:gd name="connsiteY2" fmla="*/ 679019 h 959797"/>
                <a:gd name="connsiteX0" fmla="*/ 3946445 w 3951173"/>
                <a:gd name="connsiteY0" fmla="*/ 0 h 689060"/>
                <a:gd name="connsiteX1" fmla="*/ 3950400 w 3951173"/>
                <a:gd name="connsiteY1" fmla="*/ 684108 h 689060"/>
                <a:gd name="connsiteX2" fmla="*/ 0 w 3951173"/>
                <a:gd name="connsiteY2" fmla="*/ 679019 h 689060"/>
                <a:gd name="connsiteX0" fmla="*/ 3946445 w 3951173"/>
                <a:gd name="connsiteY0" fmla="*/ 0 h 684108"/>
                <a:gd name="connsiteX1" fmla="*/ 3950400 w 3951173"/>
                <a:gd name="connsiteY1" fmla="*/ 684108 h 684108"/>
                <a:gd name="connsiteX2" fmla="*/ 0 w 3951173"/>
                <a:gd name="connsiteY2" fmla="*/ 679019 h 684108"/>
                <a:gd name="connsiteX0" fmla="*/ 3946445 w 3951173"/>
                <a:gd name="connsiteY0" fmla="*/ 0 h 684108"/>
                <a:gd name="connsiteX1" fmla="*/ 3950400 w 3951173"/>
                <a:gd name="connsiteY1" fmla="*/ 684108 h 684108"/>
                <a:gd name="connsiteX2" fmla="*/ 0 w 3951173"/>
                <a:gd name="connsiteY2" fmla="*/ 679019 h 684108"/>
                <a:gd name="connsiteX0" fmla="*/ 3946445 w 3952453"/>
                <a:gd name="connsiteY0" fmla="*/ 0 h 684108"/>
                <a:gd name="connsiteX1" fmla="*/ 3950400 w 3952453"/>
                <a:gd name="connsiteY1" fmla="*/ 684108 h 684108"/>
                <a:gd name="connsiteX2" fmla="*/ 0 w 3952453"/>
                <a:gd name="connsiteY2" fmla="*/ 679019 h 684108"/>
                <a:gd name="connsiteX0" fmla="*/ 3946445 w 3952450"/>
                <a:gd name="connsiteY0" fmla="*/ 0 h 704227"/>
                <a:gd name="connsiteX1" fmla="*/ 3950400 w 3952450"/>
                <a:gd name="connsiteY1" fmla="*/ 684108 h 704227"/>
                <a:gd name="connsiteX2" fmla="*/ 0 w 3952450"/>
                <a:gd name="connsiteY2" fmla="*/ 679019 h 704227"/>
                <a:gd name="connsiteX0" fmla="*/ 3946445 w 3952453"/>
                <a:gd name="connsiteY0" fmla="*/ 0 h 684108"/>
                <a:gd name="connsiteX1" fmla="*/ 3950400 w 3952453"/>
                <a:gd name="connsiteY1" fmla="*/ 684108 h 684108"/>
                <a:gd name="connsiteX2" fmla="*/ 0 w 3952453"/>
                <a:gd name="connsiteY2" fmla="*/ 679019 h 684108"/>
                <a:gd name="connsiteX0" fmla="*/ 3946445 w 3952453"/>
                <a:gd name="connsiteY0" fmla="*/ 0 h 684108"/>
                <a:gd name="connsiteX1" fmla="*/ 3950400 w 3952453"/>
                <a:gd name="connsiteY1" fmla="*/ 684108 h 684108"/>
                <a:gd name="connsiteX2" fmla="*/ 0 w 3952453"/>
                <a:gd name="connsiteY2" fmla="*/ 679019 h 684108"/>
                <a:gd name="connsiteX0" fmla="*/ 3946445 w 3952453"/>
                <a:gd name="connsiteY0" fmla="*/ 0 h 684108"/>
                <a:gd name="connsiteX1" fmla="*/ 3950400 w 3952453"/>
                <a:gd name="connsiteY1" fmla="*/ 684108 h 684108"/>
                <a:gd name="connsiteX2" fmla="*/ 0 w 3952453"/>
                <a:gd name="connsiteY2" fmla="*/ 679019 h 684108"/>
                <a:gd name="connsiteX0" fmla="*/ 3909691 w 4200369"/>
                <a:gd name="connsiteY0" fmla="*/ 0 h 733481"/>
                <a:gd name="connsiteX1" fmla="*/ 3913646 w 4200369"/>
                <a:gd name="connsiteY1" fmla="*/ 684108 h 733481"/>
                <a:gd name="connsiteX2" fmla="*/ 0 w 4200369"/>
                <a:gd name="connsiteY2" fmla="*/ 679019 h 733481"/>
                <a:gd name="connsiteX0" fmla="*/ 3909691 w 4200369"/>
                <a:gd name="connsiteY0" fmla="*/ 0 h 733481"/>
                <a:gd name="connsiteX1" fmla="*/ 3913646 w 4200369"/>
                <a:gd name="connsiteY1" fmla="*/ 684108 h 733481"/>
                <a:gd name="connsiteX2" fmla="*/ 0 w 4200369"/>
                <a:gd name="connsiteY2" fmla="*/ 679019 h 733481"/>
                <a:gd name="connsiteX0" fmla="*/ 3909691 w 4200369"/>
                <a:gd name="connsiteY0" fmla="*/ 0 h 684108"/>
                <a:gd name="connsiteX1" fmla="*/ 3913646 w 4200369"/>
                <a:gd name="connsiteY1" fmla="*/ 684108 h 684108"/>
                <a:gd name="connsiteX2" fmla="*/ 0 w 4200369"/>
                <a:gd name="connsiteY2" fmla="*/ 679019 h 684108"/>
                <a:gd name="connsiteX0" fmla="*/ 3909691 w 3913647"/>
                <a:gd name="connsiteY0" fmla="*/ 0 h 684108"/>
                <a:gd name="connsiteX1" fmla="*/ 3913646 w 3913647"/>
                <a:gd name="connsiteY1" fmla="*/ 684108 h 684108"/>
                <a:gd name="connsiteX2" fmla="*/ 0 w 3913647"/>
                <a:gd name="connsiteY2" fmla="*/ 679019 h 684108"/>
                <a:gd name="connsiteX0" fmla="*/ 3909691 w 3913647"/>
                <a:gd name="connsiteY0" fmla="*/ 0 h 684108"/>
                <a:gd name="connsiteX1" fmla="*/ 3913646 w 3913647"/>
                <a:gd name="connsiteY1" fmla="*/ 684108 h 684108"/>
                <a:gd name="connsiteX2" fmla="*/ 0 w 3913647"/>
                <a:gd name="connsiteY2" fmla="*/ 683918 h 684108"/>
                <a:gd name="connsiteX0" fmla="*/ 3821482 w 3825438"/>
                <a:gd name="connsiteY0" fmla="*/ 0 h 684735"/>
                <a:gd name="connsiteX1" fmla="*/ 3825437 w 3825438"/>
                <a:gd name="connsiteY1" fmla="*/ 684108 h 684735"/>
                <a:gd name="connsiteX2" fmla="*/ 0 w 3825438"/>
                <a:gd name="connsiteY2" fmla="*/ 684735 h 684735"/>
                <a:gd name="connsiteX0" fmla="*/ 3880287 w 3884243"/>
                <a:gd name="connsiteY0" fmla="*/ 0 h 684735"/>
                <a:gd name="connsiteX1" fmla="*/ 3884242 w 3884243"/>
                <a:gd name="connsiteY1" fmla="*/ 684108 h 684735"/>
                <a:gd name="connsiteX2" fmla="*/ 0 w 3884243"/>
                <a:gd name="connsiteY2" fmla="*/ 684735 h 684735"/>
                <a:gd name="connsiteX0" fmla="*/ 3902341 w 3906297"/>
                <a:gd name="connsiteY0" fmla="*/ 0 h 684735"/>
                <a:gd name="connsiteX1" fmla="*/ 3906296 w 3906297"/>
                <a:gd name="connsiteY1" fmla="*/ 684108 h 684735"/>
                <a:gd name="connsiteX2" fmla="*/ 0 w 3906297"/>
                <a:gd name="connsiteY2" fmla="*/ 684735 h 684735"/>
                <a:gd name="connsiteX0" fmla="*/ 3931744 w 3931744"/>
                <a:gd name="connsiteY0" fmla="*/ 0 h 684735"/>
                <a:gd name="connsiteX1" fmla="*/ 3906296 w 3931744"/>
                <a:gd name="connsiteY1" fmla="*/ 684108 h 684735"/>
                <a:gd name="connsiteX2" fmla="*/ 0 w 3931744"/>
                <a:gd name="connsiteY2" fmla="*/ 684735 h 684735"/>
                <a:gd name="connsiteX0" fmla="*/ 3917043 w 3917043"/>
                <a:gd name="connsiteY0" fmla="*/ 0 h 684735"/>
                <a:gd name="connsiteX1" fmla="*/ 3906296 w 3917043"/>
                <a:gd name="connsiteY1" fmla="*/ 684108 h 684735"/>
                <a:gd name="connsiteX2" fmla="*/ 0 w 3917043"/>
                <a:gd name="connsiteY2" fmla="*/ 684735 h 684735"/>
                <a:gd name="connsiteX0" fmla="*/ 3917043 w 3917043"/>
                <a:gd name="connsiteY0" fmla="*/ 0 h 684735"/>
                <a:gd name="connsiteX1" fmla="*/ 3906296 w 3917043"/>
                <a:gd name="connsiteY1" fmla="*/ 684108 h 684735"/>
                <a:gd name="connsiteX2" fmla="*/ 0 w 3917043"/>
                <a:gd name="connsiteY2" fmla="*/ 684735 h 684735"/>
              </a:gdLst>
              <a:ahLst/>
              <a:cxnLst>
                <a:cxn ang="0">
                  <a:pos x="connsiteX0" y="connsiteY0"/>
                </a:cxn>
                <a:cxn ang="0">
                  <a:pos x="connsiteX1" y="connsiteY1"/>
                </a:cxn>
                <a:cxn ang="0">
                  <a:pos x="connsiteX2" y="connsiteY2"/>
                </a:cxn>
              </a:cxnLst>
              <a:rect l="l" t="t" r="r" b="b"/>
              <a:pathLst>
                <a:path w="3917043" h="684735">
                  <a:moveTo>
                    <a:pt x="3917043" y="0"/>
                  </a:moveTo>
                  <a:cubicBezTo>
                    <a:pt x="3908575" y="42607"/>
                    <a:pt x="3903700" y="635438"/>
                    <a:pt x="3906296" y="684108"/>
                  </a:cubicBezTo>
                  <a:lnTo>
                    <a:pt x="0" y="684735"/>
                  </a:lnTo>
                </a:path>
              </a:pathLst>
            </a:custGeom>
            <a:noFill/>
            <a:ln w="28575">
              <a:solidFill>
                <a:srgbClr val="FFCDCD"/>
              </a:solidFill>
              <a:round/>
              <a:headEnd/>
              <a:tailEnd type="triangle" w="lg" len="lg"/>
            </a:ln>
            <a:effectLst>
              <a:outerShdw blurRad="88900" dist="889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25000"/>
                </a:lnSpc>
                <a:spcBef>
                  <a:spcPct val="50000"/>
                </a:spcBef>
                <a:spcAft>
                  <a:spcPct val="0"/>
                </a:spcAft>
                <a:buClr>
                  <a:schemeClr val="accent1"/>
                </a:buClr>
                <a:buSzPct val="50000"/>
                <a:buFont typeface="Wingdings" pitchFamily="2" charset="2"/>
                <a:buChar char="n"/>
                <a:tabLst/>
              </a:pPr>
              <a:endParaRPr kumimoji="0" lang="en-US" sz="2400" b="1" i="0" u="none" strike="noStrike" cap="none" normalizeH="0" baseline="30000" dirty="0">
                <a:ln>
                  <a:noFill/>
                </a:ln>
                <a:solidFill>
                  <a:schemeClr val="tx1"/>
                </a:solidFill>
                <a:effectLst/>
                <a:latin typeface="Arial Narrow" pitchFamily="34" charset="0"/>
              </a:endParaRPr>
            </a:p>
          </p:txBody>
        </p:sp>
        <p:sp>
          <p:nvSpPr>
            <p:cNvPr id="19" name="Freeform 65">
              <a:extLst>
                <a:ext uri="{FF2B5EF4-FFF2-40B4-BE49-F238E27FC236}">
                  <a16:creationId xmlns:a16="http://schemas.microsoft.com/office/drawing/2014/main" id="{0C661BE6-F01A-4C02-B035-0A411A6F9537}"/>
                </a:ext>
              </a:extLst>
            </p:cNvPr>
            <p:cNvSpPr/>
            <p:nvPr/>
          </p:nvSpPr>
          <p:spPr>
            <a:xfrm flipH="1" flipV="1">
              <a:off x="6153516" y="3181481"/>
              <a:ext cx="1414764" cy="2194017"/>
            </a:xfrm>
            <a:custGeom>
              <a:avLst/>
              <a:gdLst>
                <a:gd name="connsiteX0" fmla="*/ 368359 w 368359"/>
                <a:gd name="connsiteY0" fmla="*/ 26007 h 940407"/>
                <a:gd name="connsiteX1" fmla="*/ 304859 w 368359"/>
                <a:gd name="connsiteY1" fmla="*/ 607 h 940407"/>
                <a:gd name="connsiteX2" fmla="*/ 139759 w 368359"/>
                <a:gd name="connsiteY2" fmla="*/ 102207 h 940407"/>
                <a:gd name="connsiteX3" fmla="*/ 101659 w 368359"/>
                <a:gd name="connsiteY3" fmla="*/ 191107 h 940407"/>
                <a:gd name="connsiteX4" fmla="*/ 76259 w 368359"/>
                <a:gd name="connsiteY4" fmla="*/ 229207 h 940407"/>
                <a:gd name="connsiteX5" fmla="*/ 25459 w 368359"/>
                <a:gd name="connsiteY5" fmla="*/ 343507 h 940407"/>
                <a:gd name="connsiteX6" fmla="*/ 59 w 368359"/>
                <a:gd name="connsiteY6" fmla="*/ 470507 h 940407"/>
                <a:gd name="connsiteX7" fmla="*/ 12759 w 368359"/>
                <a:gd name="connsiteY7" fmla="*/ 940407 h 940407"/>
                <a:gd name="connsiteX0" fmla="*/ 368359 w 368359"/>
                <a:gd name="connsiteY0" fmla="*/ 0 h 914400"/>
                <a:gd name="connsiteX1" fmla="*/ 139759 w 368359"/>
                <a:gd name="connsiteY1" fmla="*/ 76200 h 914400"/>
                <a:gd name="connsiteX2" fmla="*/ 101659 w 368359"/>
                <a:gd name="connsiteY2" fmla="*/ 165100 h 914400"/>
                <a:gd name="connsiteX3" fmla="*/ 76259 w 368359"/>
                <a:gd name="connsiteY3" fmla="*/ 203200 h 914400"/>
                <a:gd name="connsiteX4" fmla="*/ 25459 w 368359"/>
                <a:gd name="connsiteY4" fmla="*/ 317500 h 914400"/>
                <a:gd name="connsiteX5" fmla="*/ 59 w 368359"/>
                <a:gd name="connsiteY5" fmla="*/ 444500 h 914400"/>
                <a:gd name="connsiteX6" fmla="*/ 12759 w 368359"/>
                <a:gd name="connsiteY6" fmla="*/ 914400 h 914400"/>
                <a:gd name="connsiteX0" fmla="*/ 368359 w 368359"/>
                <a:gd name="connsiteY0" fmla="*/ 0 h 914400"/>
                <a:gd name="connsiteX1" fmla="*/ 101659 w 368359"/>
                <a:gd name="connsiteY1" fmla="*/ 165100 h 914400"/>
                <a:gd name="connsiteX2" fmla="*/ 76259 w 368359"/>
                <a:gd name="connsiteY2" fmla="*/ 203200 h 914400"/>
                <a:gd name="connsiteX3" fmla="*/ 25459 w 368359"/>
                <a:gd name="connsiteY3" fmla="*/ 317500 h 914400"/>
                <a:gd name="connsiteX4" fmla="*/ 59 w 368359"/>
                <a:gd name="connsiteY4" fmla="*/ 444500 h 914400"/>
                <a:gd name="connsiteX5" fmla="*/ 12759 w 368359"/>
                <a:gd name="connsiteY5"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71058 w 371058"/>
                <a:gd name="connsiteY0" fmla="*/ 0 h 914400"/>
                <a:gd name="connsiteX1" fmla="*/ 78958 w 371058"/>
                <a:gd name="connsiteY1" fmla="*/ 203200 h 914400"/>
                <a:gd name="connsiteX2" fmla="*/ 2758 w 371058"/>
                <a:gd name="connsiteY2" fmla="*/ 444500 h 914400"/>
                <a:gd name="connsiteX3" fmla="*/ 15458 w 371058"/>
                <a:gd name="connsiteY3"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437458"/>
                <a:gd name="connsiteY0" fmla="*/ 0 h 914400"/>
                <a:gd name="connsiteX1" fmla="*/ 437357 w 437458"/>
                <a:gd name="connsiteY1" fmla="*/ 505619 h 914400"/>
                <a:gd name="connsiteX2" fmla="*/ 0 w 437458"/>
                <a:gd name="connsiteY2" fmla="*/ 914400 h 914400"/>
                <a:gd name="connsiteX0" fmla="*/ 355600 w 437512"/>
                <a:gd name="connsiteY0" fmla="*/ 0 h 914400"/>
                <a:gd name="connsiteX1" fmla="*/ 437357 w 437512"/>
                <a:gd name="connsiteY1" fmla="*/ 505619 h 914400"/>
                <a:gd name="connsiteX2" fmla="*/ 0 w 437512"/>
                <a:gd name="connsiteY2" fmla="*/ 914400 h 914400"/>
                <a:gd name="connsiteX0" fmla="*/ 355600 w 437512"/>
                <a:gd name="connsiteY0" fmla="*/ 0 h 914433"/>
                <a:gd name="connsiteX1" fmla="*/ 437357 w 437512"/>
                <a:gd name="connsiteY1" fmla="*/ 505619 h 914433"/>
                <a:gd name="connsiteX2" fmla="*/ 0 w 437512"/>
                <a:gd name="connsiteY2" fmla="*/ 914400 h 914433"/>
                <a:gd name="connsiteX0" fmla="*/ 751681 w 751681"/>
                <a:gd name="connsiteY0" fmla="*/ 0 h 914458"/>
                <a:gd name="connsiteX1" fmla="*/ 0 w 751681"/>
                <a:gd name="connsiteY1" fmla="*/ 679450 h 914458"/>
                <a:gd name="connsiteX2" fmla="*/ 396081 w 751681"/>
                <a:gd name="connsiteY2" fmla="*/ 914400 h 914458"/>
                <a:gd name="connsiteX0" fmla="*/ 654050 w 654050"/>
                <a:gd name="connsiteY0" fmla="*/ 0 h 914415"/>
                <a:gd name="connsiteX1" fmla="*/ 0 w 654050"/>
                <a:gd name="connsiteY1" fmla="*/ 15081 h 914415"/>
                <a:gd name="connsiteX2" fmla="*/ 298450 w 654050"/>
                <a:gd name="connsiteY2" fmla="*/ 914400 h 914415"/>
                <a:gd name="connsiteX0" fmla="*/ 368300 w 368300"/>
                <a:gd name="connsiteY0" fmla="*/ 0 h 914427"/>
                <a:gd name="connsiteX1" fmla="*/ 0 w 368300"/>
                <a:gd name="connsiteY1" fmla="*/ 417512 h 914427"/>
                <a:gd name="connsiteX2" fmla="*/ 12700 w 368300"/>
                <a:gd name="connsiteY2" fmla="*/ 914400 h 914427"/>
                <a:gd name="connsiteX0" fmla="*/ 355600 w 580294"/>
                <a:gd name="connsiteY0" fmla="*/ 0 h 914434"/>
                <a:gd name="connsiteX1" fmla="*/ 580231 w 580294"/>
                <a:gd name="connsiteY1" fmla="*/ 524668 h 914434"/>
                <a:gd name="connsiteX2" fmla="*/ 0 w 580294"/>
                <a:gd name="connsiteY2" fmla="*/ 914400 h 914434"/>
                <a:gd name="connsiteX0" fmla="*/ 368300 w 368300"/>
                <a:gd name="connsiteY0" fmla="*/ 0 h 914427"/>
                <a:gd name="connsiteX1" fmla="*/ 0 w 368300"/>
                <a:gd name="connsiteY1" fmla="*/ 417512 h 914427"/>
                <a:gd name="connsiteX2" fmla="*/ 12700 w 368300"/>
                <a:gd name="connsiteY2" fmla="*/ 914400 h 914427"/>
                <a:gd name="connsiteX0" fmla="*/ 355600 w 577913"/>
                <a:gd name="connsiteY0" fmla="*/ 0 h 914434"/>
                <a:gd name="connsiteX1" fmla="*/ 577850 w 577913"/>
                <a:gd name="connsiteY1" fmla="*/ 524669 h 914434"/>
                <a:gd name="connsiteX2" fmla="*/ 0 w 577913"/>
                <a:gd name="connsiteY2" fmla="*/ 914400 h 914434"/>
                <a:gd name="connsiteX0" fmla="*/ 355600 w 355600"/>
                <a:gd name="connsiteY0" fmla="*/ 0 h 914428"/>
                <a:gd name="connsiteX1" fmla="*/ 113506 w 355600"/>
                <a:gd name="connsiteY1" fmla="*/ 438944 h 914428"/>
                <a:gd name="connsiteX2" fmla="*/ 0 w 355600"/>
                <a:gd name="connsiteY2" fmla="*/ 914400 h 914428"/>
                <a:gd name="connsiteX0" fmla="*/ 355600 w 582674"/>
                <a:gd name="connsiteY0" fmla="*/ 0 h 914435"/>
                <a:gd name="connsiteX1" fmla="*/ 582612 w 582674"/>
                <a:gd name="connsiteY1" fmla="*/ 527050 h 914435"/>
                <a:gd name="connsiteX2" fmla="*/ 0 w 582674"/>
                <a:gd name="connsiteY2" fmla="*/ 914400 h 914435"/>
                <a:gd name="connsiteX0" fmla="*/ 3541095 w 3768169"/>
                <a:gd name="connsiteY0" fmla="*/ 0 h 864291"/>
                <a:gd name="connsiteX1" fmla="*/ 3768107 w 3768169"/>
                <a:gd name="connsiteY1" fmla="*/ 527050 h 864291"/>
                <a:gd name="connsiteX2" fmla="*/ 2 w 3768169"/>
                <a:gd name="connsiteY2" fmla="*/ 864251 h 864291"/>
                <a:gd name="connsiteX0" fmla="*/ 3541091 w 3798741"/>
                <a:gd name="connsiteY0" fmla="*/ 0 h 864312"/>
                <a:gd name="connsiteX1" fmla="*/ 3798687 w 3798741"/>
                <a:gd name="connsiteY1" fmla="*/ 645441 h 864312"/>
                <a:gd name="connsiteX2" fmla="*/ -2 w 3798741"/>
                <a:gd name="connsiteY2" fmla="*/ 864251 h 864312"/>
                <a:gd name="connsiteX0" fmla="*/ 3800163 w 3800163"/>
                <a:gd name="connsiteY0" fmla="*/ 0 h 894905"/>
                <a:gd name="connsiteX1" fmla="*/ 3798691 w 3800163"/>
                <a:gd name="connsiteY1" fmla="*/ 676033 h 894905"/>
                <a:gd name="connsiteX2" fmla="*/ 2 w 3800163"/>
                <a:gd name="connsiteY2" fmla="*/ 894843 h 894905"/>
                <a:gd name="connsiteX0" fmla="*/ 3911189 w 3911189"/>
                <a:gd name="connsiteY0" fmla="*/ 0 h 681726"/>
                <a:gd name="connsiteX1" fmla="*/ 3909717 w 3911189"/>
                <a:gd name="connsiteY1" fmla="*/ 676033 h 681726"/>
                <a:gd name="connsiteX2" fmla="*/ 0 w 3911189"/>
                <a:gd name="connsiteY2" fmla="*/ 673900 h 681726"/>
                <a:gd name="connsiteX0" fmla="*/ 3911189 w 3911189"/>
                <a:gd name="connsiteY0" fmla="*/ 0 h 673943"/>
                <a:gd name="connsiteX1" fmla="*/ 3567376 w 3911189"/>
                <a:gd name="connsiteY1" fmla="*/ 363313 h 673943"/>
                <a:gd name="connsiteX2" fmla="*/ 0 w 3911189"/>
                <a:gd name="connsiteY2" fmla="*/ 673900 h 673943"/>
                <a:gd name="connsiteX0" fmla="*/ 3911189 w 3911189"/>
                <a:gd name="connsiteY0" fmla="*/ 0 h 679463"/>
                <a:gd name="connsiteX1" fmla="*/ 3909716 w 3911189"/>
                <a:gd name="connsiteY1" fmla="*/ 672634 h 679463"/>
                <a:gd name="connsiteX2" fmla="*/ 0 w 3911189"/>
                <a:gd name="connsiteY2" fmla="*/ 673900 h 679463"/>
                <a:gd name="connsiteX0" fmla="*/ 3911189 w 3911189"/>
                <a:gd name="connsiteY0" fmla="*/ 0 h 679463"/>
                <a:gd name="connsiteX1" fmla="*/ 3909716 w 3911189"/>
                <a:gd name="connsiteY1" fmla="*/ 672634 h 679463"/>
                <a:gd name="connsiteX2" fmla="*/ 0 w 3911189"/>
                <a:gd name="connsiteY2" fmla="*/ 673900 h 679463"/>
                <a:gd name="connsiteX0" fmla="*/ 3911189 w 3911189"/>
                <a:gd name="connsiteY0" fmla="*/ 0 h 679463"/>
                <a:gd name="connsiteX1" fmla="*/ 3909716 w 3911189"/>
                <a:gd name="connsiteY1" fmla="*/ 672634 h 679463"/>
                <a:gd name="connsiteX2" fmla="*/ 0 w 3911189"/>
                <a:gd name="connsiteY2" fmla="*/ 673900 h 679463"/>
                <a:gd name="connsiteX0" fmla="*/ 3911189 w 3912331"/>
                <a:gd name="connsiteY0" fmla="*/ 0 h 673900"/>
                <a:gd name="connsiteX1" fmla="*/ 3909716 w 3912331"/>
                <a:gd name="connsiteY1" fmla="*/ 672634 h 673900"/>
                <a:gd name="connsiteX2" fmla="*/ 0 w 3912331"/>
                <a:gd name="connsiteY2" fmla="*/ 673900 h 673900"/>
                <a:gd name="connsiteX0" fmla="*/ 3911189 w 3912331"/>
                <a:gd name="connsiteY0" fmla="*/ 0 h 673900"/>
                <a:gd name="connsiteX1" fmla="*/ 3909716 w 3912331"/>
                <a:gd name="connsiteY1" fmla="*/ 672634 h 673900"/>
                <a:gd name="connsiteX2" fmla="*/ 0 w 3912331"/>
                <a:gd name="connsiteY2" fmla="*/ 673900 h 673900"/>
              </a:gdLst>
              <a:ahLst/>
              <a:cxnLst>
                <a:cxn ang="0">
                  <a:pos x="connsiteX0" y="connsiteY0"/>
                </a:cxn>
                <a:cxn ang="0">
                  <a:pos x="connsiteX1" y="connsiteY1"/>
                </a:cxn>
                <a:cxn ang="0">
                  <a:pos x="connsiteX2" y="connsiteY2"/>
                </a:cxn>
              </a:cxnLst>
              <a:rect l="l" t="t" r="r" b="b"/>
              <a:pathLst>
                <a:path w="3912331" h="673900">
                  <a:moveTo>
                    <a:pt x="3911189" y="0"/>
                  </a:moveTo>
                  <a:cubicBezTo>
                    <a:pt x="3902722" y="4233"/>
                    <a:pt x="3918157" y="672621"/>
                    <a:pt x="3909716" y="672634"/>
                  </a:cubicBezTo>
                  <a:lnTo>
                    <a:pt x="0" y="673900"/>
                  </a:lnTo>
                </a:path>
              </a:pathLst>
            </a:custGeom>
            <a:noFill/>
            <a:ln w="28575">
              <a:solidFill>
                <a:srgbClr val="FF0000"/>
              </a:solidFill>
              <a:round/>
              <a:headEnd/>
              <a:tailEnd type="triangle" w="lg" len="lg"/>
            </a:ln>
            <a:effectLst>
              <a:prstShdw prst="shdw17" dist="17961" dir="2700000">
                <a:srgbClr val="FF0000">
                  <a:gamma/>
                  <a:shade val="60000"/>
                  <a:invGamma/>
                </a:srgb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25000"/>
                </a:lnSpc>
                <a:spcBef>
                  <a:spcPct val="50000"/>
                </a:spcBef>
                <a:spcAft>
                  <a:spcPct val="0"/>
                </a:spcAft>
                <a:buClr>
                  <a:schemeClr val="accent1"/>
                </a:buClr>
                <a:buSzPct val="50000"/>
                <a:buFont typeface="Wingdings" pitchFamily="2" charset="2"/>
                <a:buChar char="n"/>
                <a:tabLst/>
              </a:pPr>
              <a:endParaRPr kumimoji="0" lang="en-US" sz="2400" b="1" i="0" u="none" strike="noStrike" cap="none" normalizeH="0" baseline="30000" dirty="0">
                <a:ln>
                  <a:noFill/>
                </a:ln>
                <a:solidFill>
                  <a:schemeClr val="tx1"/>
                </a:solidFill>
                <a:effectLst/>
                <a:latin typeface="Arial Narrow" pitchFamily="34" charset="0"/>
              </a:endParaRPr>
            </a:p>
          </p:txBody>
        </p:sp>
      </p:grpSp>
      <p:sp>
        <p:nvSpPr>
          <p:cNvPr id="20" name="AutoShape 6">
            <a:extLst>
              <a:ext uri="{FF2B5EF4-FFF2-40B4-BE49-F238E27FC236}">
                <a16:creationId xmlns:a16="http://schemas.microsoft.com/office/drawing/2014/main" id="{EF42DD31-8E46-4845-9AFE-5D23972ED527}"/>
              </a:ext>
            </a:extLst>
          </p:cNvPr>
          <p:cNvSpPr>
            <a:spLocks noChangeArrowheads="1"/>
          </p:cNvSpPr>
          <p:nvPr/>
        </p:nvSpPr>
        <p:spPr bwMode="gray">
          <a:xfrm>
            <a:off x="1159593" y="4850588"/>
            <a:ext cx="5257800" cy="611231"/>
          </a:xfrm>
          <a:prstGeom prst="roundRect">
            <a:avLst>
              <a:gd name="adj" fmla="val 17226"/>
            </a:avLst>
          </a:prstGeom>
          <a:solidFill>
            <a:srgbClr val="FFFFCC"/>
          </a:solidFill>
          <a:ln w="9525">
            <a:solidFill>
              <a:srgbClr val="FFFFFF">
                <a:lumMod val="75000"/>
              </a:srgbClr>
            </a:solidFill>
            <a:round/>
            <a:headEnd/>
            <a:tailEnd/>
          </a:ln>
          <a:effectLst>
            <a:outerShdw blurRad="127000" dist="12700" dir="2700000" sy="-23000" kx="-800400" algn="bl" rotWithShape="0">
              <a:prstClr val="black">
                <a:alpha val="20000"/>
              </a:prstClr>
            </a:outerShdw>
          </a:effectLst>
          <a:scene3d>
            <a:camera prst="orthographicFront"/>
            <a:lightRig rig="threePt" dir="t"/>
          </a:scene3d>
          <a:sp3d>
            <a:bevelT/>
          </a:sp3d>
        </p:spPr>
        <p:txBody>
          <a:bodyPr wrap="square" tIns="45720" bIns="9144" anchor="ctr" anchorCtr="0">
            <a:spAutoFit/>
          </a:bodyPr>
          <a:lstStyle/>
          <a:p>
            <a:pPr marL="0" marR="0" lvl="0" indent="0" algn="l" defTabSz="914400" eaLnBrk="1" fontAlgn="auto" latinLnBrk="0" hangingPunct="1">
              <a:lnSpc>
                <a:spcPct val="85000"/>
              </a:lnSpc>
              <a:spcBef>
                <a:spcPts val="0"/>
              </a:spcBef>
              <a:spcAft>
                <a:spcPts val="0"/>
              </a:spcAft>
              <a:buClrTx/>
              <a:buSzTx/>
              <a:buFontTx/>
              <a:buNone/>
              <a:tabLst/>
              <a:defRPr/>
            </a:pPr>
            <a:r>
              <a:rPr lang="en-US" sz="1900" kern="0" dirty="0">
                <a:solidFill>
                  <a:srgbClr val="00589A"/>
                </a:solidFill>
                <a:latin typeface="Arial" charset="0"/>
              </a:rPr>
              <a:t>List of the 10 recent </a:t>
            </a:r>
            <a:r>
              <a:rPr lang="en-US" sz="1900" kern="0" dirty="0" err="1">
                <a:solidFill>
                  <a:srgbClr val="00589A"/>
                </a:solidFill>
                <a:latin typeface="Arial" charset="0"/>
              </a:rPr>
              <a:t>SubmissionFiles</a:t>
            </a:r>
            <a:r>
              <a:rPr lang="en-US" sz="1900" kern="0" dirty="0">
                <a:solidFill>
                  <a:srgbClr val="00589A"/>
                </a:solidFill>
                <a:latin typeface="Arial" charset="0"/>
              </a:rPr>
              <a:t> sessions plus their camera details</a:t>
            </a:r>
            <a:endParaRPr kumimoji="0" lang="en-US" sz="1900" b="0" i="0" u="none" strike="noStrike" kern="0" cap="none" spc="0" normalizeH="0" baseline="0" noProof="0" dirty="0">
              <a:ln>
                <a:noFill/>
              </a:ln>
              <a:solidFill>
                <a:srgbClr val="00589A"/>
              </a:solidFill>
              <a:effectLst/>
              <a:uLnTx/>
              <a:uFillTx/>
              <a:latin typeface="Arial" charset="0"/>
            </a:endParaRPr>
          </a:p>
        </p:txBody>
      </p:sp>
    </p:spTree>
    <p:extLst>
      <p:ext uri="{BB962C8B-B14F-4D97-AF65-F5344CB8AC3E}">
        <p14:creationId xmlns:p14="http://schemas.microsoft.com/office/powerpoint/2010/main" val="3813254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DA7FD-9609-4DBE-875F-1606ACA980F2}"/>
              </a:ext>
            </a:extLst>
          </p:cNvPr>
          <p:cNvSpPr>
            <a:spLocks noGrp="1"/>
          </p:cNvSpPr>
          <p:nvPr>
            <p:ph type="title"/>
          </p:nvPr>
        </p:nvSpPr>
        <p:spPr/>
        <p:txBody>
          <a:bodyPr/>
          <a:lstStyle/>
          <a:p>
            <a:r>
              <a:rPr lang="en-US" dirty="0"/>
              <a:t>5.1. </a:t>
            </a:r>
            <a:r>
              <a:rPr lang="en-US" dirty="0" err="1"/>
              <a:t>SubmissionFiles</a:t>
            </a:r>
            <a:r>
              <a:rPr lang="en-US" dirty="0"/>
              <a:t> Camera Details</a:t>
            </a:r>
          </a:p>
        </p:txBody>
      </p:sp>
      <p:sp>
        <p:nvSpPr>
          <p:cNvPr id="3" name="Content Placeholder 2">
            <a:extLst>
              <a:ext uri="{FF2B5EF4-FFF2-40B4-BE49-F238E27FC236}">
                <a16:creationId xmlns:a16="http://schemas.microsoft.com/office/drawing/2014/main" id="{93BDD797-714D-40A8-97DF-B1A23F7C9729}"/>
              </a:ext>
            </a:extLst>
          </p:cNvPr>
          <p:cNvSpPr>
            <a:spLocks noGrp="1"/>
          </p:cNvSpPr>
          <p:nvPr>
            <p:ph idx="1"/>
          </p:nvPr>
        </p:nvSpPr>
        <p:spPr/>
        <p:txBody>
          <a:bodyPr/>
          <a:lstStyle/>
          <a:p>
            <a:r>
              <a:rPr lang="en-US" dirty="0"/>
              <a:t>For each capture session in </a:t>
            </a:r>
            <a:r>
              <a:rPr lang="en-US" dirty="0" err="1"/>
              <a:t>SubmissionFiles</a:t>
            </a:r>
            <a:r>
              <a:rPr lang="en-US" dirty="0"/>
              <a:t>, the</a:t>
            </a:r>
            <a:br>
              <a:rPr lang="en-US" dirty="0"/>
            </a:br>
            <a:r>
              <a:rPr lang="en-US" dirty="0"/>
              <a:t>details for each camera are shown:</a:t>
            </a:r>
          </a:p>
          <a:p>
            <a:r>
              <a:rPr lang="en-US" dirty="0"/>
              <a:t>Capture session, camera, detections, FOV, </a:t>
            </a:r>
            <a:br>
              <a:rPr lang="en-US" dirty="0"/>
            </a:br>
            <a:r>
              <a:rPr lang="en-US" dirty="0"/>
              <a:t>Image scale, CAL file referred to in detect file, </a:t>
            </a:r>
            <a:br>
              <a:rPr lang="en-US" dirty="0"/>
            </a:br>
            <a:r>
              <a:rPr lang="en-US" dirty="0"/>
              <a:t>Channel number, Total dropped frames, </a:t>
            </a:r>
            <a:br>
              <a:rPr lang="en-US" dirty="0"/>
            </a:br>
            <a:r>
              <a:rPr lang="en-US" dirty="0"/>
              <a:t>Dropped frames per minute</a:t>
            </a:r>
          </a:p>
          <a:p>
            <a:endParaRPr lang="en-US" dirty="0"/>
          </a:p>
        </p:txBody>
      </p:sp>
      <p:sp>
        <p:nvSpPr>
          <p:cNvPr id="4" name="Slide Number Placeholder 3">
            <a:extLst>
              <a:ext uri="{FF2B5EF4-FFF2-40B4-BE49-F238E27FC236}">
                <a16:creationId xmlns:a16="http://schemas.microsoft.com/office/drawing/2014/main" id="{036E27AF-E034-4061-A1FC-739209EB5B5E}"/>
              </a:ext>
            </a:extLst>
          </p:cNvPr>
          <p:cNvSpPr>
            <a:spLocks noGrp="1"/>
          </p:cNvSpPr>
          <p:nvPr>
            <p:ph type="sldNum" sz="quarter" idx="10"/>
          </p:nvPr>
        </p:nvSpPr>
        <p:spPr/>
        <p:txBody>
          <a:bodyPr/>
          <a:lstStyle/>
          <a:p>
            <a:pPr>
              <a:defRPr/>
            </a:pPr>
            <a:r>
              <a:rPr lang="en-US"/>
              <a:t>1-</a:t>
            </a:r>
            <a:fld id="{B6FD74CA-2225-494F-862C-43CA45ED0FE0}" type="slidenum">
              <a:rPr lang="en-US" smtClean="0"/>
              <a:pPr>
                <a:defRPr/>
              </a:pPr>
              <a:t>9</a:t>
            </a:fld>
            <a:endParaRPr lang="en-US" dirty="0"/>
          </a:p>
        </p:txBody>
      </p:sp>
      <p:sp>
        <p:nvSpPr>
          <p:cNvPr id="6" name="Left Bracket 5">
            <a:extLst>
              <a:ext uri="{FF2B5EF4-FFF2-40B4-BE49-F238E27FC236}">
                <a16:creationId xmlns:a16="http://schemas.microsoft.com/office/drawing/2014/main" id="{B47A72B2-A11D-4D54-BF64-CC6342A05E13}"/>
              </a:ext>
            </a:extLst>
          </p:cNvPr>
          <p:cNvSpPr/>
          <p:nvPr/>
        </p:nvSpPr>
        <p:spPr bwMode="auto">
          <a:xfrm>
            <a:off x="7747002" y="2097612"/>
            <a:ext cx="152400" cy="3007788"/>
          </a:xfrm>
          <a:prstGeom prst="leftBracket">
            <a:avLst/>
          </a:prstGeom>
          <a:ln w="19050">
            <a:headEnd type="none" w="med" len="med"/>
            <a:tailEnd type="none" w="med" len="med"/>
          </a:ln>
        </p:spPr>
        <p:style>
          <a:lnRef idx="1">
            <a:schemeClr val="accent6"/>
          </a:lnRef>
          <a:fillRef idx="0">
            <a:schemeClr val="accent6"/>
          </a:fillRef>
          <a:effectRef idx="0">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300" b="0" i="0" u="none" strike="noStrike" cap="none" normalizeH="0" baseline="0">
              <a:ln>
                <a:noFill/>
              </a:ln>
              <a:solidFill>
                <a:schemeClr val="tx1"/>
              </a:solidFill>
              <a:effectLst/>
              <a:latin typeface="Times New Roman" pitchFamily="18" charset="0"/>
            </a:endParaRPr>
          </a:p>
        </p:txBody>
      </p:sp>
      <p:pic>
        <p:nvPicPr>
          <p:cNvPr id="7" name="Picture 6">
            <a:extLst>
              <a:ext uri="{FF2B5EF4-FFF2-40B4-BE49-F238E27FC236}">
                <a16:creationId xmlns:a16="http://schemas.microsoft.com/office/drawing/2014/main" id="{2A84C368-7F36-4596-8139-32A40226DF36}"/>
              </a:ext>
            </a:extLst>
          </p:cNvPr>
          <p:cNvPicPr>
            <a:picLocks noChangeAspect="1"/>
          </p:cNvPicPr>
          <p:nvPr/>
        </p:nvPicPr>
        <p:blipFill>
          <a:blip r:embed="rId3"/>
          <a:stretch>
            <a:fillRect/>
          </a:stretch>
        </p:blipFill>
        <p:spPr>
          <a:xfrm>
            <a:off x="7928339" y="880679"/>
            <a:ext cx="1146147" cy="5547841"/>
          </a:xfrm>
          <a:prstGeom prst="rect">
            <a:avLst/>
          </a:prstGeom>
          <a:ln>
            <a:solidFill>
              <a:schemeClr val="tx1"/>
            </a:solidFill>
          </a:ln>
        </p:spPr>
      </p:pic>
      <p:sp>
        <p:nvSpPr>
          <p:cNvPr id="8" name="TextBox 7">
            <a:extLst>
              <a:ext uri="{FF2B5EF4-FFF2-40B4-BE49-F238E27FC236}">
                <a16:creationId xmlns:a16="http://schemas.microsoft.com/office/drawing/2014/main" id="{49789958-3F5E-48B4-A261-3747962692EC}"/>
              </a:ext>
            </a:extLst>
          </p:cNvPr>
          <p:cNvSpPr txBox="1"/>
          <p:nvPr/>
        </p:nvSpPr>
        <p:spPr>
          <a:xfrm>
            <a:off x="9680766" y="3654599"/>
            <a:ext cx="11575605" cy="1815882"/>
          </a:xfrm>
          <a:prstGeom prst="rect">
            <a:avLst/>
          </a:prstGeom>
          <a:solidFill>
            <a:schemeClr val="bg1"/>
          </a:solidFill>
          <a:ln>
            <a:solidFill>
              <a:schemeClr val="tx1"/>
            </a:solidFill>
          </a:ln>
          <a:effectLst>
            <a:outerShdw blurRad="254000" dist="139700" dir="2700000" algn="tl" rotWithShape="0">
              <a:prstClr val="black">
                <a:alpha val="40000"/>
              </a:prstClr>
            </a:outerShdw>
          </a:effectLst>
        </p:spPr>
        <p:txBody>
          <a:bodyPr wrap="none" rtlCol="0">
            <a:spAutoFit/>
          </a:bodyPr>
          <a:lstStyle/>
          <a:p>
            <a:r>
              <a:rPr lang="en-US" sz="700" dirty="0">
                <a:latin typeface="Courier New" panose="02070309020205020404" pitchFamily="49" charset="0"/>
                <a:cs typeface="Courier New" panose="02070309020205020404" pitchFamily="49" charset="0"/>
              </a:rPr>
              <a:t>COUNT               SIZE      FILES    DIR NAME                    DETECTIONS VALIDATE  AUTOCAL  DETECT TRANSMITTED</a:t>
            </a:r>
          </a:p>
          <a:p>
            <a:r>
              <a:rPr lang="en-US" sz="700" dirty="0">
                <a:latin typeface="Courier New" panose="02070309020205020404" pitchFamily="49" charset="0"/>
                <a:cs typeface="Courier New" panose="02070309020205020404" pitchFamily="49" charset="0"/>
              </a:rPr>
              <a:t>        -,---   --,--,--- --- --   -,--,---    --------------------------  --,---     --------  -------  ------ -----------</a:t>
            </a:r>
          </a:p>
          <a:p>
            <a:r>
              <a:rPr lang="en-US" sz="700" dirty="0">
                <a:latin typeface="Courier New" panose="02070309020205020404" pitchFamily="49" charset="0"/>
                <a:cs typeface="Courier New" panose="02070309020205020404" pitchFamily="49" charset="0"/>
              </a:rPr>
              <a:t>           1.      52,707.966 MB      44978    2018_12_22_000549_01_31_22  001134     DONE      </a:t>
            </a:r>
            <a:r>
              <a:rPr lang="en-US" sz="700" dirty="0" err="1">
                <a:latin typeface="Courier New" panose="02070309020205020404" pitchFamily="49" charset="0"/>
                <a:cs typeface="Courier New" panose="02070309020205020404" pitchFamily="49" charset="0"/>
              </a:rPr>
              <a:t>DONE</a:t>
            </a:r>
            <a:r>
              <a:rPr lang="en-US" sz="700" dirty="0">
                <a:latin typeface="Courier New" panose="02070309020205020404" pitchFamily="49" charset="0"/>
                <a:cs typeface="Courier New" panose="02070309020205020404" pitchFamily="49" charset="0"/>
              </a:rPr>
              <a:t>     </a:t>
            </a:r>
            <a:r>
              <a:rPr lang="en-US" sz="700" dirty="0" err="1">
                <a:latin typeface="Courier New" panose="02070309020205020404" pitchFamily="49" charset="0"/>
                <a:cs typeface="Courier New" panose="02070309020205020404" pitchFamily="49" charset="0"/>
              </a:rPr>
              <a:t>done</a:t>
            </a:r>
            <a:r>
              <a:rPr lang="en-US" sz="700" dirty="0">
                <a:latin typeface="Courier New" panose="02070309020205020404" pitchFamily="49" charset="0"/>
                <a:cs typeface="Courier New" panose="02070309020205020404" pitchFamily="49" charset="0"/>
              </a:rPr>
              <a:t>   </a:t>
            </a:r>
            <a:r>
              <a:rPr lang="en-US" sz="700" dirty="0" err="1">
                <a:latin typeface="Courier New" panose="02070309020205020404" pitchFamily="49" charset="0"/>
                <a:cs typeface="Courier New" panose="02070309020205020404" pitchFamily="49" charset="0"/>
              </a:rPr>
              <a:t>DONE</a:t>
            </a:r>
            <a:endParaRPr lang="en-US" sz="700" dirty="0">
              <a:latin typeface="Courier New" panose="02070309020205020404" pitchFamily="49" charset="0"/>
              <a:cs typeface="Courier New" panose="02070309020205020404" pitchFamily="49" charset="0"/>
            </a:endParaRPr>
          </a:p>
          <a:p>
            <a:r>
              <a:rPr lang="en-US" sz="700" dirty="0">
                <a:latin typeface="Courier New" panose="02070309020205020404" pitchFamily="49" charset="0"/>
                <a:cs typeface="Courier New" panose="02070309020205020404" pitchFamily="49" charset="0"/>
              </a:rPr>
              <a:t>                          2021_05_27_000526_03_54_23    000524           000062     22.1 x   29.4      2.760 (arcmin/pix)   "CAL_000524_20210527_090655_132.txt"  Channel 1        0 dropped     0.00 dropped/min</a:t>
            </a:r>
          </a:p>
          <a:p>
            <a:r>
              <a:rPr lang="en-US" sz="700" dirty="0">
                <a:latin typeface="Courier New" panose="02070309020205020404" pitchFamily="49" charset="0"/>
                <a:cs typeface="Courier New" panose="02070309020205020404" pitchFamily="49" charset="0"/>
              </a:rPr>
              <a:t>                          2021_05_27_000526_03_54_23    000525           000018     22.1 x   29.4      2.760 (arcmin/pix)   "CAL_000525_20210527_090703_465.txt"  Channel 2        1 dropped     0.00 dropped/min</a:t>
            </a:r>
          </a:p>
          <a:p>
            <a:r>
              <a:rPr lang="en-US" sz="700" dirty="0">
                <a:latin typeface="Courier New" panose="02070309020205020404" pitchFamily="49" charset="0"/>
                <a:cs typeface="Courier New" panose="02070309020205020404" pitchFamily="49" charset="0"/>
              </a:rPr>
              <a:t>                          2021_05_27_000526_03_54_23    000526           000058     22.1 x   29.4      2.760 (arcmin/pix)   "CAL_000526_20210527_090711_819.txt"  Channel 3        5 dropped     0.01 dropped/min</a:t>
            </a:r>
          </a:p>
          <a:p>
            <a:r>
              <a:rPr lang="en-US" sz="700" dirty="0">
                <a:latin typeface="Courier New" panose="02070309020205020404" pitchFamily="49" charset="0"/>
                <a:cs typeface="Courier New" panose="02070309020205020404" pitchFamily="49" charset="0"/>
              </a:rPr>
              <a:t>                          2021_05_27_000526_03_54_23    000527           000002     22.1 x   29.5      2.764 (arcmin/pix)   "CAL_000527_20210527_045239_903.txt"  Channel 4        0 dropped     0.00 dropped/min</a:t>
            </a:r>
          </a:p>
          <a:p>
            <a:r>
              <a:rPr lang="en-US" sz="700" dirty="0">
                <a:latin typeface="Courier New" panose="02070309020205020404" pitchFamily="49" charset="0"/>
                <a:cs typeface="Courier New" panose="02070309020205020404" pitchFamily="49" charset="0"/>
              </a:rPr>
              <a:t>                          2021_05_27_000526_03_54_23    000529           000345     22.0 x   29.4      2.757 (arcmin/pix)   "CAL_000529_20210526_094740_911.txt"  Channel 5     5600 dropped    11.28 dropped/min</a:t>
            </a:r>
          </a:p>
          <a:p>
            <a:r>
              <a:rPr lang="en-US" sz="700" dirty="0">
                <a:latin typeface="Courier New" panose="02070309020205020404" pitchFamily="49" charset="0"/>
                <a:cs typeface="Courier New" panose="02070309020205020404" pitchFamily="49" charset="0"/>
              </a:rPr>
              <a:t>                          2021_05_27_000526_03_54_23    000530           000085     22.0 x   29.3      2.755 (arcmin/pix)   "CAL_000530_20210527_103421_849.txt"  Channel 6        0 dropped     0.00 dropped/min</a:t>
            </a:r>
          </a:p>
          <a:p>
            <a:r>
              <a:rPr lang="en-US" sz="700" dirty="0">
                <a:latin typeface="Courier New" panose="02070309020205020404" pitchFamily="49" charset="0"/>
                <a:cs typeface="Courier New" panose="02070309020205020404" pitchFamily="49" charset="0"/>
              </a:rPr>
              <a:t>                          2021_05_27_000526_03_54_23    000531           000035     22.1 x   29.4      2.760 (arcmin/pix)   "CAL_000531_20210527_082108_565.txt"  Channel 7        0 dropped     0.00 dropped/min</a:t>
            </a:r>
          </a:p>
          <a:p>
            <a:r>
              <a:rPr lang="en-US" sz="700" dirty="0">
                <a:latin typeface="Courier New" panose="02070309020205020404" pitchFamily="49" charset="0"/>
                <a:cs typeface="Courier New" panose="02070309020205020404" pitchFamily="49" charset="0"/>
              </a:rPr>
              <a:t>                          2021_05_27_000526_03_54_23    000532           000034     22.0 x   29.5      2.760 (arcmin/pix)   "CAL_000532_20210527_084139_296.txt"  Channel 8        0 dropped     0.00 dropped/min</a:t>
            </a:r>
          </a:p>
          <a:p>
            <a:r>
              <a:rPr lang="en-US" sz="700" dirty="0">
                <a:latin typeface="Courier New" panose="02070309020205020404" pitchFamily="49" charset="0"/>
                <a:cs typeface="Courier New" panose="02070309020205020404" pitchFamily="49" charset="0"/>
              </a:rPr>
              <a:t>           2.      52,617.843 MB      44904    2018_12_21_000549_01_30_53  000889     DONE      </a:t>
            </a:r>
            <a:r>
              <a:rPr lang="en-US" sz="700" dirty="0" err="1">
                <a:latin typeface="Courier New" panose="02070309020205020404" pitchFamily="49" charset="0"/>
                <a:cs typeface="Courier New" panose="02070309020205020404" pitchFamily="49" charset="0"/>
              </a:rPr>
              <a:t>DONE</a:t>
            </a:r>
            <a:r>
              <a:rPr lang="en-US" sz="700" dirty="0">
                <a:latin typeface="Courier New" panose="02070309020205020404" pitchFamily="49" charset="0"/>
                <a:cs typeface="Courier New" panose="02070309020205020404" pitchFamily="49" charset="0"/>
              </a:rPr>
              <a:t>     </a:t>
            </a:r>
            <a:r>
              <a:rPr lang="en-US" sz="700" dirty="0" err="1">
                <a:latin typeface="Courier New" panose="02070309020205020404" pitchFamily="49" charset="0"/>
                <a:cs typeface="Courier New" panose="02070309020205020404" pitchFamily="49" charset="0"/>
              </a:rPr>
              <a:t>done</a:t>
            </a:r>
            <a:r>
              <a:rPr lang="en-US" sz="700" dirty="0">
                <a:latin typeface="Courier New" panose="02070309020205020404" pitchFamily="49" charset="0"/>
                <a:cs typeface="Courier New" panose="02070309020205020404" pitchFamily="49" charset="0"/>
              </a:rPr>
              <a:t>   </a:t>
            </a:r>
            <a:r>
              <a:rPr lang="en-US" sz="700" dirty="0" err="1">
                <a:latin typeface="Courier New" panose="02070309020205020404" pitchFamily="49" charset="0"/>
                <a:cs typeface="Courier New" panose="02070309020205020404" pitchFamily="49" charset="0"/>
              </a:rPr>
              <a:t>DONE</a:t>
            </a:r>
            <a:endParaRPr lang="en-US" sz="700" dirty="0">
              <a:latin typeface="Courier New" panose="02070309020205020404" pitchFamily="49" charset="0"/>
              <a:cs typeface="Courier New" panose="02070309020205020404" pitchFamily="49" charset="0"/>
            </a:endParaRPr>
          </a:p>
          <a:p>
            <a:r>
              <a:rPr lang="en-US" sz="700" dirty="0">
                <a:latin typeface="Courier New" panose="02070309020205020404" pitchFamily="49" charset="0"/>
                <a:cs typeface="Courier New" panose="02070309020205020404" pitchFamily="49" charset="0"/>
              </a:rPr>
              <a:t>                                                                 000549    000178</a:t>
            </a:r>
          </a:p>
          <a:p>
            <a:r>
              <a:rPr lang="en-US" sz="700" dirty="0">
                <a:latin typeface="Courier New" panose="02070309020205020404" pitchFamily="49" charset="0"/>
                <a:cs typeface="Courier New" panose="02070309020205020404" pitchFamily="49" charset="0"/>
              </a:rPr>
              <a:t>                                                                 000550    000212</a:t>
            </a:r>
          </a:p>
          <a:p>
            <a:r>
              <a:rPr lang="en-US" sz="700" dirty="0">
                <a:latin typeface="Courier New" panose="02070309020205020404" pitchFamily="49" charset="0"/>
                <a:cs typeface="Courier New" panose="02070309020205020404" pitchFamily="49" charset="0"/>
              </a:rPr>
              <a:t> . . . </a:t>
            </a:r>
          </a:p>
          <a:p>
            <a:endParaRPr lang="en-US" sz="700" dirty="0">
              <a:latin typeface="Courier New" panose="02070309020205020404" pitchFamily="49" charset="0"/>
              <a:cs typeface="Courier New" panose="02070309020205020404" pitchFamily="49" charset="0"/>
            </a:endParaRPr>
          </a:p>
        </p:txBody>
      </p:sp>
      <p:sp>
        <p:nvSpPr>
          <p:cNvPr id="25" name="Footer Placeholder 24">
            <a:extLst>
              <a:ext uri="{FF2B5EF4-FFF2-40B4-BE49-F238E27FC236}">
                <a16:creationId xmlns:a16="http://schemas.microsoft.com/office/drawing/2014/main" id="{26353EF0-5CF1-418F-B92B-3FCC023AB182}"/>
              </a:ext>
            </a:extLst>
          </p:cNvPr>
          <p:cNvSpPr>
            <a:spLocks noGrp="1"/>
          </p:cNvSpPr>
          <p:nvPr>
            <p:ph type="ftr" sz="quarter" idx="11"/>
          </p:nvPr>
        </p:nvSpPr>
        <p:spPr/>
        <p:txBody>
          <a:bodyPr/>
          <a:lstStyle/>
          <a:p>
            <a:pPr>
              <a:defRPr/>
            </a:pPr>
            <a:r>
              <a:rPr lang="en-US"/>
              <a:t>CAMS2 GetStatus Reports</a:t>
            </a:r>
            <a:endParaRPr lang="en-US" dirty="0"/>
          </a:p>
        </p:txBody>
      </p:sp>
      <p:pic>
        <p:nvPicPr>
          <p:cNvPr id="28" name="Picture 27">
            <a:extLst>
              <a:ext uri="{FF2B5EF4-FFF2-40B4-BE49-F238E27FC236}">
                <a16:creationId xmlns:a16="http://schemas.microsoft.com/office/drawing/2014/main" id="{9616C356-94A6-412E-BAF4-7CE294D00B88}"/>
              </a:ext>
            </a:extLst>
          </p:cNvPr>
          <p:cNvPicPr>
            <a:picLocks noChangeAspect="1"/>
          </p:cNvPicPr>
          <p:nvPr/>
        </p:nvPicPr>
        <p:blipFill>
          <a:blip r:embed="rId4"/>
          <a:stretch>
            <a:fillRect/>
          </a:stretch>
        </p:blipFill>
        <p:spPr>
          <a:xfrm>
            <a:off x="-74952" y="3147867"/>
            <a:ext cx="9293904" cy="1797914"/>
          </a:xfrm>
          <a:prstGeom prst="rect">
            <a:avLst/>
          </a:prstGeom>
        </p:spPr>
      </p:pic>
      <p:grpSp>
        <p:nvGrpSpPr>
          <p:cNvPr id="31" name="Group 30">
            <a:extLst>
              <a:ext uri="{FF2B5EF4-FFF2-40B4-BE49-F238E27FC236}">
                <a16:creationId xmlns:a16="http://schemas.microsoft.com/office/drawing/2014/main" id="{B2A16F46-3427-411D-8940-1E88B3DBBC63}"/>
              </a:ext>
            </a:extLst>
          </p:cNvPr>
          <p:cNvGrpSpPr/>
          <p:nvPr/>
        </p:nvGrpSpPr>
        <p:grpSpPr>
          <a:xfrm rot="5400000" flipH="1">
            <a:off x="2523306" y="4330574"/>
            <a:ext cx="969659" cy="682271"/>
            <a:chOff x="6133525" y="3157282"/>
            <a:chExt cx="1434755" cy="2229292"/>
          </a:xfrm>
        </p:grpSpPr>
        <p:sp>
          <p:nvSpPr>
            <p:cNvPr id="32" name="Freeform 64">
              <a:extLst>
                <a:ext uri="{FF2B5EF4-FFF2-40B4-BE49-F238E27FC236}">
                  <a16:creationId xmlns:a16="http://schemas.microsoft.com/office/drawing/2014/main" id="{01B100E9-42CF-4143-A7A4-04486038A5CB}"/>
                </a:ext>
              </a:extLst>
            </p:cNvPr>
            <p:cNvSpPr/>
            <p:nvPr/>
          </p:nvSpPr>
          <p:spPr>
            <a:xfrm flipH="1" flipV="1">
              <a:off x="6133525" y="3157282"/>
              <a:ext cx="1416473" cy="2229292"/>
            </a:xfrm>
            <a:custGeom>
              <a:avLst/>
              <a:gdLst>
                <a:gd name="connsiteX0" fmla="*/ 368359 w 368359"/>
                <a:gd name="connsiteY0" fmla="*/ 26007 h 940407"/>
                <a:gd name="connsiteX1" fmla="*/ 304859 w 368359"/>
                <a:gd name="connsiteY1" fmla="*/ 607 h 940407"/>
                <a:gd name="connsiteX2" fmla="*/ 139759 w 368359"/>
                <a:gd name="connsiteY2" fmla="*/ 102207 h 940407"/>
                <a:gd name="connsiteX3" fmla="*/ 101659 w 368359"/>
                <a:gd name="connsiteY3" fmla="*/ 191107 h 940407"/>
                <a:gd name="connsiteX4" fmla="*/ 76259 w 368359"/>
                <a:gd name="connsiteY4" fmla="*/ 229207 h 940407"/>
                <a:gd name="connsiteX5" fmla="*/ 25459 w 368359"/>
                <a:gd name="connsiteY5" fmla="*/ 343507 h 940407"/>
                <a:gd name="connsiteX6" fmla="*/ 59 w 368359"/>
                <a:gd name="connsiteY6" fmla="*/ 470507 h 940407"/>
                <a:gd name="connsiteX7" fmla="*/ 12759 w 368359"/>
                <a:gd name="connsiteY7" fmla="*/ 940407 h 940407"/>
                <a:gd name="connsiteX0" fmla="*/ 368359 w 368359"/>
                <a:gd name="connsiteY0" fmla="*/ 0 h 914400"/>
                <a:gd name="connsiteX1" fmla="*/ 139759 w 368359"/>
                <a:gd name="connsiteY1" fmla="*/ 76200 h 914400"/>
                <a:gd name="connsiteX2" fmla="*/ 101659 w 368359"/>
                <a:gd name="connsiteY2" fmla="*/ 165100 h 914400"/>
                <a:gd name="connsiteX3" fmla="*/ 76259 w 368359"/>
                <a:gd name="connsiteY3" fmla="*/ 203200 h 914400"/>
                <a:gd name="connsiteX4" fmla="*/ 25459 w 368359"/>
                <a:gd name="connsiteY4" fmla="*/ 317500 h 914400"/>
                <a:gd name="connsiteX5" fmla="*/ 59 w 368359"/>
                <a:gd name="connsiteY5" fmla="*/ 444500 h 914400"/>
                <a:gd name="connsiteX6" fmla="*/ 12759 w 368359"/>
                <a:gd name="connsiteY6" fmla="*/ 914400 h 914400"/>
                <a:gd name="connsiteX0" fmla="*/ 368359 w 368359"/>
                <a:gd name="connsiteY0" fmla="*/ 0 h 914400"/>
                <a:gd name="connsiteX1" fmla="*/ 101659 w 368359"/>
                <a:gd name="connsiteY1" fmla="*/ 165100 h 914400"/>
                <a:gd name="connsiteX2" fmla="*/ 76259 w 368359"/>
                <a:gd name="connsiteY2" fmla="*/ 203200 h 914400"/>
                <a:gd name="connsiteX3" fmla="*/ 25459 w 368359"/>
                <a:gd name="connsiteY3" fmla="*/ 317500 h 914400"/>
                <a:gd name="connsiteX4" fmla="*/ 59 w 368359"/>
                <a:gd name="connsiteY4" fmla="*/ 444500 h 914400"/>
                <a:gd name="connsiteX5" fmla="*/ 12759 w 368359"/>
                <a:gd name="connsiteY5"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71058 w 371058"/>
                <a:gd name="connsiteY0" fmla="*/ 0 h 914400"/>
                <a:gd name="connsiteX1" fmla="*/ 78958 w 371058"/>
                <a:gd name="connsiteY1" fmla="*/ 203200 h 914400"/>
                <a:gd name="connsiteX2" fmla="*/ 2758 w 371058"/>
                <a:gd name="connsiteY2" fmla="*/ 444500 h 914400"/>
                <a:gd name="connsiteX3" fmla="*/ 15458 w 371058"/>
                <a:gd name="connsiteY3"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437458"/>
                <a:gd name="connsiteY0" fmla="*/ 0 h 914400"/>
                <a:gd name="connsiteX1" fmla="*/ 437357 w 437458"/>
                <a:gd name="connsiteY1" fmla="*/ 505619 h 914400"/>
                <a:gd name="connsiteX2" fmla="*/ 0 w 437458"/>
                <a:gd name="connsiteY2" fmla="*/ 914400 h 914400"/>
                <a:gd name="connsiteX0" fmla="*/ 355600 w 437512"/>
                <a:gd name="connsiteY0" fmla="*/ 0 h 914400"/>
                <a:gd name="connsiteX1" fmla="*/ 437357 w 437512"/>
                <a:gd name="connsiteY1" fmla="*/ 505619 h 914400"/>
                <a:gd name="connsiteX2" fmla="*/ 0 w 437512"/>
                <a:gd name="connsiteY2" fmla="*/ 914400 h 914400"/>
                <a:gd name="connsiteX0" fmla="*/ 355600 w 437512"/>
                <a:gd name="connsiteY0" fmla="*/ 0 h 914433"/>
                <a:gd name="connsiteX1" fmla="*/ 437357 w 437512"/>
                <a:gd name="connsiteY1" fmla="*/ 505619 h 914433"/>
                <a:gd name="connsiteX2" fmla="*/ 0 w 437512"/>
                <a:gd name="connsiteY2" fmla="*/ 914400 h 914433"/>
                <a:gd name="connsiteX0" fmla="*/ 751681 w 751681"/>
                <a:gd name="connsiteY0" fmla="*/ 0 h 914458"/>
                <a:gd name="connsiteX1" fmla="*/ 0 w 751681"/>
                <a:gd name="connsiteY1" fmla="*/ 679450 h 914458"/>
                <a:gd name="connsiteX2" fmla="*/ 396081 w 751681"/>
                <a:gd name="connsiteY2" fmla="*/ 914400 h 914458"/>
                <a:gd name="connsiteX0" fmla="*/ 654050 w 654050"/>
                <a:gd name="connsiteY0" fmla="*/ 0 h 914415"/>
                <a:gd name="connsiteX1" fmla="*/ 0 w 654050"/>
                <a:gd name="connsiteY1" fmla="*/ 15081 h 914415"/>
                <a:gd name="connsiteX2" fmla="*/ 298450 w 654050"/>
                <a:gd name="connsiteY2" fmla="*/ 914400 h 914415"/>
                <a:gd name="connsiteX0" fmla="*/ 368300 w 368300"/>
                <a:gd name="connsiteY0" fmla="*/ 0 h 914427"/>
                <a:gd name="connsiteX1" fmla="*/ 0 w 368300"/>
                <a:gd name="connsiteY1" fmla="*/ 417512 h 914427"/>
                <a:gd name="connsiteX2" fmla="*/ 12700 w 368300"/>
                <a:gd name="connsiteY2" fmla="*/ 914400 h 914427"/>
                <a:gd name="connsiteX0" fmla="*/ 355600 w 585054"/>
                <a:gd name="connsiteY0" fmla="*/ 0 h 914434"/>
                <a:gd name="connsiteX1" fmla="*/ 584993 w 585054"/>
                <a:gd name="connsiteY1" fmla="*/ 524668 h 914434"/>
                <a:gd name="connsiteX2" fmla="*/ 0 w 585054"/>
                <a:gd name="connsiteY2" fmla="*/ 914400 h 914434"/>
                <a:gd name="connsiteX0" fmla="*/ 3456065 w 3685519"/>
                <a:gd name="connsiteY0" fmla="*/ 0 h 859213"/>
                <a:gd name="connsiteX1" fmla="*/ 3685458 w 3685519"/>
                <a:gd name="connsiteY1" fmla="*/ 524668 h 859213"/>
                <a:gd name="connsiteX2" fmla="*/ 1 w 3685519"/>
                <a:gd name="connsiteY2" fmla="*/ 859173 h 859213"/>
                <a:gd name="connsiteX0" fmla="*/ 3456065 w 3691390"/>
                <a:gd name="connsiteY0" fmla="*/ 0 h 859234"/>
                <a:gd name="connsiteX1" fmla="*/ 3691330 w 3691390"/>
                <a:gd name="connsiteY1" fmla="*/ 636522 h 859234"/>
                <a:gd name="connsiteX2" fmla="*/ 1 w 3691390"/>
                <a:gd name="connsiteY2" fmla="*/ 859173 h 859234"/>
                <a:gd name="connsiteX0" fmla="*/ 4316543 w 4316543"/>
                <a:gd name="connsiteY0" fmla="*/ 0 h 835440"/>
                <a:gd name="connsiteX1" fmla="*/ 3691330 w 4316543"/>
                <a:gd name="connsiteY1" fmla="*/ 612728 h 835440"/>
                <a:gd name="connsiteX2" fmla="*/ 1 w 4316543"/>
                <a:gd name="connsiteY2" fmla="*/ 835379 h 835440"/>
                <a:gd name="connsiteX0" fmla="*/ 3715135 w 3715135"/>
                <a:gd name="connsiteY0" fmla="*/ 0 h 893225"/>
                <a:gd name="connsiteX1" fmla="*/ 3691330 w 3715135"/>
                <a:gd name="connsiteY1" fmla="*/ 670513 h 893225"/>
                <a:gd name="connsiteX2" fmla="*/ 1 w 3715135"/>
                <a:gd name="connsiteY2" fmla="*/ 893164 h 893225"/>
                <a:gd name="connsiteX0" fmla="*/ 3863174 w 3863174"/>
                <a:gd name="connsiteY0" fmla="*/ 0 h 679156"/>
                <a:gd name="connsiteX1" fmla="*/ 3839369 w 3863174"/>
                <a:gd name="connsiteY1" fmla="*/ 670513 h 679156"/>
                <a:gd name="connsiteX2" fmla="*/ 0 w 3863174"/>
                <a:gd name="connsiteY2" fmla="*/ 675619 h 679156"/>
                <a:gd name="connsiteX0" fmla="*/ 3807657 w 3807657"/>
                <a:gd name="connsiteY0" fmla="*/ 0 h 684018"/>
                <a:gd name="connsiteX1" fmla="*/ 3783852 w 3807657"/>
                <a:gd name="connsiteY1" fmla="*/ 670513 h 684018"/>
                <a:gd name="connsiteX2" fmla="*/ 0 w 3807657"/>
                <a:gd name="connsiteY2" fmla="*/ 682418 h 684018"/>
                <a:gd name="connsiteX0" fmla="*/ 3853922 w 3853922"/>
                <a:gd name="connsiteY0" fmla="*/ 0 h 686997"/>
                <a:gd name="connsiteX1" fmla="*/ 3830117 w 3853922"/>
                <a:gd name="connsiteY1" fmla="*/ 670513 h 686997"/>
                <a:gd name="connsiteX2" fmla="*/ 0 w 3853922"/>
                <a:gd name="connsiteY2" fmla="*/ 685818 h 686997"/>
                <a:gd name="connsiteX0" fmla="*/ 3890932 w 3890932"/>
                <a:gd name="connsiteY0" fmla="*/ 0 h 686997"/>
                <a:gd name="connsiteX1" fmla="*/ 3867127 w 3890932"/>
                <a:gd name="connsiteY1" fmla="*/ 670513 h 686997"/>
                <a:gd name="connsiteX2" fmla="*/ 0 w 3890932"/>
                <a:gd name="connsiteY2" fmla="*/ 685818 h 686997"/>
                <a:gd name="connsiteX0" fmla="*/ 3946445 w 3946445"/>
                <a:gd name="connsiteY0" fmla="*/ 0 h 681344"/>
                <a:gd name="connsiteX1" fmla="*/ 3922640 w 3946445"/>
                <a:gd name="connsiteY1" fmla="*/ 670513 h 681344"/>
                <a:gd name="connsiteX2" fmla="*/ 0 w 3946445"/>
                <a:gd name="connsiteY2" fmla="*/ 679019 h 681344"/>
                <a:gd name="connsiteX0" fmla="*/ 3946445 w 4015343"/>
                <a:gd name="connsiteY0" fmla="*/ 0 h 959797"/>
                <a:gd name="connsiteX1" fmla="*/ 4015165 w 4015343"/>
                <a:gd name="connsiteY1" fmla="*/ 959438 h 959797"/>
                <a:gd name="connsiteX2" fmla="*/ 0 w 4015343"/>
                <a:gd name="connsiteY2" fmla="*/ 679019 h 959797"/>
                <a:gd name="connsiteX0" fmla="*/ 3946445 w 3951173"/>
                <a:gd name="connsiteY0" fmla="*/ 0 h 689060"/>
                <a:gd name="connsiteX1" fmla="*/ 3950400 w 3951173"/>
                <a:gd name="connsiteY1" fmla="*/ 684108 h 689060"/>
                <a:gd name="connsiteX2" fmla="*/ 0 w 3951173"/>
                <a:gd name="connsiteY2" fmla="*/ 679019 h 689060"/>
                <a:gd name="connsiteX0" fmla="*/ 3946445 w 3951173"/>
                <a:gd name="connsiteY0" fmla="*/ 0 h 684108"/>
                <a:gd name="connsiteX1" fmla="*/ 3950400 w 3951173"/>
                <a:gd name="connsiteY1" fmla="*/ 684108 h 684108"/>
                <a:gd name="connsiteX2" fmla="*/ 0 w 3951173"/>
                <a:gd name="connsiteY2" fmla="*/ 679019 h 684108"/>
                <a:gd name="connsiteX0" fmla="*/ 3946445 w 3951173"/>
                <a:gd name="connsiteY0" fmla="*/ 0 h 684108"/>
                <a:gd name="connsiteX1" fmla="*/ 3950400 w 3951173"/>
                <a:gd name="connsiteY1" fmla="*/ 684108 h 684108"/>
                <a:gd name="connsiteX2" fmla="*/ 0 w 3951173"/>
                <a:gd name="connsiteY2" fmla="*/ 679019 h 684108"/>
                <a:gd name="connsiteX0" fmla="*/ 3946445 w 3952453"/>
                <a:gd name="connsiteY0" fmla="*/ 0 h 684108"/>
                <a:gd name="connsiteX1" fmla="*/ 3950400 w 3952453"/>
                <a:gd name="connsiteY1" fmla="*/ 684108 h 684108"/>
                <a:gd name="connsiteX2" fmla="*/ 0 w 3952453"/>
                <a:gd name="connsiteY2" fmla="*/ 679019 h 684108"/>
                <a:gd name="connsiteX0" fmla="*/ 3946445 w 3952450"/>
                <a:gd name="connsiteY0" fmla="*/ 0 h 704227"/>
                <a:gd name="connsiteX1" fmla="*/ 3950400 w 3952450"/>
                <a:gd name="connsiteY1" fmla="*/ 684108 h 704227"/>
                <a:gd name="connsiteX2" fmla="*/ 0 w 3952450"/>
                <a:gd name="connsiteY2" fmla="*/ 679019 h 704227"/>
                <a:gd name="connsiteX0" fmla="*/ 3946445 w 3952453"/>
                <a:gd name="connsiteY0" fmla="*/ 0 h 684108"/>
                <a:gd name="connsiteX1" fmla="*/ 3950400 w 3952453"/>
                <a:gd name="connsiteY1" fmla="*/ 684108 h 684108"/>
                <a:gd name="connsiteX2" fmla="*/ 0 w 3952453"/>
                <a:gd name="connsiteY2" fmla="*/ 679019 h 684108"/>
                <a:gd name="connsiteX0" fmla="*/ 3946445 w 3952453"/>
                <a:gd name="connsiteY0" fmla="*/ 0 h 684108"/>
                <a:gd name="connsiteX1" fmla="*/ 3950400 w 3952453"/>
                <a:gd name="connsiteY1" fmla="*/ 684108 h 684108"/>
                <a:gd name="connsiteX2" fmla="*/ 0 w 3952453"/>
                <a:gd name="connsiteY2" fmla="*/ 679019 h 684108"/>
                <a:gd name="connsiteX0" fmla="*/ 3946445 w 3952453"/>
                <a:gd name="connsiteY0" fmla="*/ 0 h 684108"/>
                <a:gd name="connsiteX1" fmla="*/ 3950400 w 3952453"/>
                <a:gd name="connsiteY1" fmla="*/ 684108 h 684108"/>
                <a:gd name="connsiteX2" fmla="*/ 0 w 3952453"/>
                <a:gd name="connsiteY2" fmla="*/ 679019 h 684108"/>
                <a:gd name="connsiteX0" fmla="*/ 3909691 w 4200369"/>
                <a:gd name="connsiteY0" fmla="*/ 0 h 733481"/>
                <a:gd name="connsiteX1" fmla="*/ 3913646 w 4200369"/>
                <a:gd name="connsiteY1" fmla="*/ 684108 h 733481"/>
                <a:gd name="connsiteX2" fmla="*/ 0 w 4200369"/>
                <a:gd name="connsiteY2" fmla="*/ 679019 h 733481"/>
                <a:gd name="connsiteX0" fmla="*/ 3909691 w 4200369"/>
                <a:gd name="connsiteY0" fmla="*/ 0 h 733481"/>
                <a:gd name="connsiteX1" fmla="*/ 3913646 w 4200369"/>
                <a:gd name="connsiteY1" fmla="*/ 684108 h 733481"/>
                <a:gd name="connsiteX2" fmla="*/ 0 w 4200369"/>
                <a:gd name="connsiteY2" fmla="*/ 679019 h 733481"/>
                <a:gd name="connsiteX0" fmla="*/ 3909691 w 4200369"/>
                <a:gd name="connsiteY0" fmla="*/ 0 h 684108"/>
                <a:gd name="connsiteX1" fmla="*/ 3913646 w 4200369"/>
                <a:gd name="connsiteY1" fmla="*/ 684108 h 684108"/>
                <a:gd name="connsiteX2" fmla="*/ 0 w 4200369"/>
                <a:gd name="connsiteY2" fmla="*/ 679019 h 684108"/>
                <a:gd name="connsiteX0" fmla="*/ 3909691 w 3913647"/>
                <a:gd name="connsiteY0" fmla="*/ 0 h 684108"/>
                <a:gd name="connsiteX1" fmla="*/ 3913646 w 3913647"/>
                <a:gd name="connsiteY1" fmla="*/ 684108 h 684108"/>
                <a:gd name="connsiteX2" fmla="*/ 0 w 3913647"/>
                <a:gd name="connsiteY2" fmla="*/ 679019 h 684108"/>
                <a:gd name="connsiteX0" fmla="*/ 3909691 w 3913647"/>
                <a:gd name="connsiteY0" fmla="*/ 0 h 684108"/>
                <a:gd name="connsiteX1" fmla="*/ 3913646 w 3913647"/>
                <a:gd name="connsiteY1" fmla="*/ 684108 h 684108"/>
                <a:gd name="connsiteX2" fmla="*/ 0 w 3913647"/>
                <a:gd name="connsiteY2" fmla="*/ 683918 h 684108"/>
                <a:gd name="connsiteX0" fmla="*/ 3821482 w 3825438"/>
                <a:gd name="connsiteY0" fmla="*/ 0 h 684735"/>
                <a:gd name="connsiteX1" fmla="*/ 3825437 w 3825438"/>
                <a:gd name="connsiteY1" fmla="*/ 684108 h 684735"/>
                <a:gd name="connsiteX2" fmla="*/ 0 w 3825438"/>
                <a:gd name="connsiteY2" fmla="*/ 684735 h 684735"/>
                <a:gd name="connsiteX0" fmla="*/ 3880287 w 3884243"/>
                <a:gd name="connsiteY0" fmla="*/ 0 h 684735"/>
                <a:gd name="connsiteX1" fmla="*/ 3884242 w 3884243"/>
                <a:gd name="connsiteY1" fmla="*/ 684108 h 684735"/>
                <a:gd name="connsiteX2" fmla="*/ 0 w 3884243"/>
                <a:gd name="connsiteY2" fmla="*/ 684735 h 684735"/>
                <a:gd name="connsiteX0" fmla="*/ 3902341 w 3906297"/>
                <a:gd name="connsiteY0" fmla="*/ 0 h 684735"/>
                <a:gd name="connsiteX1" fmla="*/ 3906296 w 3906297"/>
                <a:gd name="connsiteY1" fmla="*/ 684108 h 684735"/>
                <a:gd name="connsiteX2" fmla="*/ 0 w 3906297"/>
                <a:gd name="connsiteY2" fmla="*/ 684735 h 684735"/>
                <a:gd name="connsiteX0" fmla="*/ 3931744 w 3931744"/>
                <a:gd name="connsiteY0" fmla="*/ 0 h 684735"/>
                <a:gd name="connsiteX1" fmla="*/ 3906296 w 3931744"/>
                <a:gd name="connsiteY1" fmla="*/ 684108 h 684735"/>
                <a:gd name="connsiteX2" fmla="*/ 0 w 3931744"/>
                <a:gd name="connsiteY2" fmla="*/ 684735 h 684735"/>
                <a:gd name="connsiteX0" fmla="*/ 3917043 w 3917043"/>
                <a:gd name="connsiteY0" fmla="*/ 0 h 684735"/>
                <a:gd name="connsiteX1" fmla="*/ 3906296 w 3917043"/>
                <a:gd name="connsiteY1" fmla="*/ 684108 h 684735"/>
                <a:gd name="connsiteX2" fmla="*/ 0 w 3917043"/>
                <a:gd name="connsiteY2" fmla="*/ 684735 h 684735"/>
                <a:gd name="connsiteX0" fmla="*/ 3917043 w 3917043"/>
                <a:gd name="connsiteY0" fmla="*/ 0 h 684735"/>
                <a:gd name="connsiteX1" fmla="*/ 3906296 w 3917043"/>
                <a:gd name="connsiteY1" fmla="*/ 684108 h 684735"/>
                <a:gd name="connsiteX2" fmla="*/ 0 w 3917043"/>
                <a:gd name="connsiteY2" fmla="*/ 684735 h 684735"/>
              </a:gdLst>
              <a:ahLst/>
              <a:cxnLst>
                <a:cxn ang="0">
                  <a:pos x="connsiteX0" y="connsiteY0"/>
                </a:cxn>
                <a:cxn ang="0">
                  <a:pos x="connsiteX1" y="connsiteY1"/>
                </a:cxn>
                <a:cxn ang="0">
                  <a:pos x="connsiteX2" y="connsiteY2"/>
                </a:cxn>
              </a:cxnLst>
              <a:rect l="l" t="t" r="r" b="b"/>
              <a:pathLst>
                <a:path w="3917043" h="684735">
                  <a:moveTo>
                    <a:pt x="3917043" y="0"/>
                  </a:moveTo>
                  <a:cubicBezTo>
                    <a:pt x="3908575" y="42607"/>
                    <a:pt x="3903700" y="635438"/>
                    <a:pt x="3906296" y="684108"/>
                  </a:cubicBezTo>
                  <a:lnTo>
                    <a:pt x="0" y="684735"/>
                  </a:lnTo>
                </a:path>
              </a:pathLst>
            </a:custGeom>
            <a:noFill/>
            <a:ln w="28575">
              <a:solidFill>
                <a:srgbClr val="FFCDCD"/>
              </a:solidFill>
              <a:round/>
              <a:headEnd/>
              <a:tailEnd type="triangle" w="lg" len="lg"/>
            </a:ln>
            <a:effectLst>
              <a:outerShdw blurRad="88900" dist="889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25000"/>
                </a:lnSpc>
                <a:spcBef>
                  <a:spcPct val="50000"/>
                </a:spcBef>
                <a:spcAft>
                  <a:spcPct val="0"/>
                </a:spcAft>
                <a:buClr>
                  <a:schemeClr val="accent1"/>
                </a:buClr>
                <a:buSzPct val="50000"/>
                <a:buFont typeface="Wingdings" pitchFamily="2" charset="2"/>
                <a:buChar char="n"/>
                <a:tabLst/>
              </a:pPr>
              <a:endParaRPr kumimoji="0" lang="en-US" sz="2400" b="1" i="0" u="none" strike="noStrike" cap="none" normalizeH="0" baseline="30000" dirty="0">
                <a:ln>
                  <a:noFill/>
                </a:ln>
                <a:solidFill>
                  <a:schemeClr val="tx1"/>
                </a:solidFill>
                <a:effectLst/>
                <a:latin typeface="Arial Narrow" pitchFamily="34" charset="0"/>
              </a:endParaRPr>
            </a:p>
          </p:txBody>
        </p:sp>
        <p:sp>
          <p:nvSpPr>
            <p:cNvPr id="33" name="Freeform 65">
              <a:extLst>
                <a:ext uri="{FF2B5EF4-FFF2-40B4-BE49-F238E27FC236}">
                  <a16:creationId xmlns:a16="http://schemas.microsoft.com/office/drawing/2014/main" id="{04770821-C519-4CC5-B599-2029ADFBED55}"/>
                </a:ext>
              </a:extLst>
            </p:cNvPr>
            <p:cNvSpPr/>
            <p:nvPr/>
          </p:nvSpPr>
          <p:spPr>
            <a:xfrm flipH="1" flipV="1">
              <a:off x="6153516" y="3181481"/>
              <a:ext cx="1414764" cy="2194017"/>
            </a:xfrm>
            <a:custGeom>
              <a:avLst/>
              <a:gdLst>
                <a:gd name="connsiteX0" fmla="*/ 368359 w 368359"/>
                <a:gd name="connsiteY0" fmla="*/ 26007 h 940407"/>
                <a:gd name="connsiteX1" fmla="*/ 304859 w 368359"/>
                <a:gd name="connsiteY1" fmla="*/ 607 h 940407"/>
                <a:gd name="connsiteX2" fmla="*/ 139759 w 368359"/>
                <a:gd name="connsiteY2" fmla="*/ 102207 h 940407"/>
                <a:gd name="connsiteX3" fmla="*/ 101659 w 368359"/>
                <a:gd name="connsiteY3" fmla="*/ 191107 h 940407"/>
                <a:gd name="connsiteX4" fmla="*/ 76259 w 368359"/>
                <a:gd name="connsiteY4" fmla="*/ 229207 h 940407"/>
                <a:gd name="connsiteX5" fmla="*/ 25459 w 368359"/>
                <a:gd name="connsiteY5" fmla="*/ 343507 h 940407"/>
                <a:gd name="connsiteX6" fmla="*/ 59 w 368359"/>
                <a:gd name="connsiteY6" fmla="*/ 470507 h 940407"/>
                <a:gd name="connsiteX7" fmla="*/ 12759 w 368359"/>
                <a:gd name="connsiteY7" fmla="*/ 940407 h 940407"/>
                <a:gd name="connsiteX0" fmla="*/ 368359 w 368359"/>
                <a:gd name="connsiteY0" fmla="*/ 0 h 914400"/>
                <a:gd name="connsiteX1" fmla="*/ 139759 w 368359"/>
                <a:gd name="connsiteY1" fmla="*/ 76200 h 914400"/>
                <a:gd name="connsiteX2" fmla="*/ 101659 w 368359"/>
                <a:gd name="connsiteY2" fmla="*/ 165100 h 914400"/>
                <a:gd name="connsiteX3" fmla="*/ 76259 w 368359"/>
                <a:gd name="connsiteY3" fmla="*/ 203200 h 914400"/>
                <a:gd name="connsiteX4" fmla="*/ 25459 w 368359"/>
                <a:gd name="connsiteY4" fmla="*/ 317500 h 914400"/>
                <a:gd name="connsiteX5" fmla="*/ 59 w 368359"/>
                <a:gd name="connsiteY5" fmla="*/ 444500 h 914400"/>
                <a:gd name="connsiteX6" fmla="*/ 12759 w 368359"/>
                <a:gd name="connsiteY6" fmla="*/ 914400 h 914400"/>
                <a:gd name="connsiteX0" fmla="*/ 368359 w 368359"/>
                <a:gd name="connsiteY0" fmla="*/ 0 h 914400"/>
                <a:gd name="connsiteX1" fmla="*/ 101659 w 368359"/>
                <a:gd name="connsiteY1" fmla="*/ 165100 h 914400"/>
                <a:gd name="connsiteX2" fmla="*/ 76259 w 368359"/>
                <a:gd name="connsiteY2" fmla="*/ 203200 h 914400"/>
                <a:gd name="connsiteX3" fmla="*/ 25459 w 368359"/>
                <a:gd name="connsiteY3" fmla="*/ 317500 h 914400"/>
                <a:gd name="connsiteX4" fmla="*/ 59 w 368359"/>
                <a:gd name="connsiteY4" fmla="*/ 444500 h 914400"/>
                <a:gd name="connsiteX5" fmla="*/ 12759 w 368359"/>
                <a:gd name="connsiteY5"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71058 w 371058"/>
                <a:gd name="connsiteY0" fmla="*/ 0 h 914400"/>
                <a:gd name="connsiteX1" fmla="*/ 78958 w 371058"/>
                <a:gd name="connsiteY1" fmla="*/ 203200 h 914400"/>
                <a:gd name="connsiteX2" fmla="*/ 2758 w 371058"/>
                <a:gd name="connsiteY2" fmla="*/ 444500 h 914400"/>
                <a:gd name="connsiteX3" fmla="*/ 15458 w 371058"/>
                <a:gd name="connsiteY3"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437458"/>
                <a:gd name="connsiteY0" fmla="*/ 0 h 914400"/>
                <a:gd name="connsiteX1" fmla="*/ 437357 w 437458"/>
                <a:gd name="connsiteY1" fmla="*/ 505619 h 914400"/>
                <a:gd name="connsiteX2" fmla="*/ 0 w 437458"/>
                <a:gd name="connsiteY2" fmla="*/ 914400 h 914400"/>
                <a:gd name="connsiteX0" fmla="*/ 355600 w 437512"/>
                <a:gd name="connsiteY0" fmla="*/ 0 h 914400"/>
                <a:gd name="connsiteX1" fmla="*/ 437357 w 437512"/>
                <a:gd name="connsiteY1" fmla="*/ 505619 h 914400"/>
                <a:gd name="connsiteX2" fmla="*/ 0 w 437512"/>
                <a:gd name="connsiteY2" fmla="*/ 914400 h 914400"/>
                <a:gd name="connsiteX0" fmla="*/ 355600 w 437512"/>
                <a:gd name="connsiteY0" fmla="*/ 0 h 914433"/>
                <a:gd name="connsiteX1" fmla="*/ 437357 w 437512"/>
                <a:gd name="connsiteY1" fmla="*/ 505619 h 914433"/>
                <a:gd name="connsiteX2" fmla="*/ 0 w 437512"/>
                <a:gd name="connsiteY2" fmla="*/ 914400 h 914433"/>
                <a:gd name="connsiteX0" fmla="*/ 751681 w 751681"/>
                <a:gd name="connsiteY0" fmla="*/ 0 h 914458"/>
                <a:gd name="connsiteX1" fmla="*/ 0 w 751681"/>
                <a:gd name="connsiteY1" fmla="*/ 679450 h 914458"/>
                <a:gd name="connsiteX2" fmla="*/ 396081 w 751681"/>
                <a:gd name="connsiteY2" fmla="*/ 914400 h 914458"/>
                <a:gd name="connsiteX0" fmla="*/ 654050 w 654050"/>
                <a:gd name="connsiteY0" fmla="*/ 0 h 914415"/>
                <a:gd name="connsiteX1" fmla="*/ 0 w 654050"/>
                <a:gd name="connsiteY1" fmla="*/ 15081 h 914415"/>
                <a:gd name="connsiteX2" fmla="*/ 298450 w 654050"/>
                <a:gd name="connsiteY2" fmla="*/ 914400 h 914415"/>
                <a:gd name="connsiteX0" fmla="*/ 368300 w 368300"/>
                <a:gd name="connsiteY0" fmla="*/ 0 h 914427"/>
                <a:gd name="connsiteX1" fmla="*/ 0 w 368300"/>
                <a:gd name="connsiteY1" fmla="*/ 417512 h 914427"/>
                <a:gd name="connsiteX2" fmla="*/ 12700 w 368300"/>
                <a:gd name="connsiteY2" fmla="*/ 914400 h 914427"/>
                <a:gd name="connsiteX0" fmla="*/ 355600 w 580294"/>
                <a:gd name="connsiteY0" fmla="*/ 0 h 914434"/>
                <a:gd name="connsiteX1" fmla="*/ 580231 w 580294"/>
                <a:gd name="connsiteY1" fmla="*/ 524668 h 914434"/>
                <a:gd name="connsiteX2" fmla="*/ 0 w 580294"/>
                <a:gd name="connsiteY2" fmla="*/ 914400 h 914434"/>
                <a:gd name="connsiteX0" fmla="*/ 368300 w 368300"/>
                <a:gd name="connsiteY0" fmla="*/ 0 h 914427"/>
                <a:gd name="connsiteX1" fmla="*/ 0 w 368300"/>
                <a:gd name="connsiteY1" fmla="*/ 417512 h 914427"/>
                <a:gd name="connsiteX2" fmla="*/ 12700 w 368300"/>
                <a:gd name="connsiteY2" fmla="*/ 914400 h 914427"/>
                <a:gd name="connsiteX0" fmla="*/ 355600 w 577913"/>
                <a:gd name="connsiteY0" fmla="*/ 0 h 914434"/>
                <a:gd name="connsiteX1" fmla="*/ 577850 w 577913"/>
                <a:gd name="connsiteY1" fmla="*/ 524669 h 914434"/>
                <a:gd name="connsiteX2" fmla="*/ 0 w 577913"/>
                <a:gd name="connsiteY2" fmla="*/ 914400 h 914434"/>
                <a:gd name="connsiteX0" fmla="*/ 355600 w 355600"/>
                <a:gd name="connsiteY0" fmla="*/ 0 h 914428"/>
                <a:gd name="connsiteX1" fmla="*/ 113506 w 355600"/>
                <a:gd name="connsiteY1" fmla="*/ 438944 h 914428"/>
                <a:gd name="connsiteX2" fmla="*/ 0 w 355600"/>
                <a:gd name="connsiteY2" fmla="*/ 914400 h 914428"/>
                <a:gd name="connsiteX0" fmla="*/ 355600 w 582674"/>
                <a:gd name="connsiteY0" fmla="*/ 0 h 914435"/>
                <a:gd name="connsiteX1" fmla="*/ 582612 w 582674"/>
                <a:gd name="connsiteY1" fmla="*/ 527050 h 914435"/>
                <a:gd name="connsiteX2" fmla="*/ 0 w 582674"/>
                <a:gd name="connsiteY2" fmla="*/ 914400 h 914435"/>
                <a:gd name="connsiteX0" fmla="*/ 3541095 w 3768169"/>
                <a:gd name="connsiteY0" fmla="*/ 0 h 864291"/>
                <a:gd name="connsiteX1" fmla="*/ 3768107 w 3768169"/>
                <a:gd name="connsiteY1" fmla="*/ 527050 h 864291"/>
                <a:gd name="connsiteX2" fmla="*/ 2 w 3768169"/>
                <a:gd name="connsiteY2" fmla="*/ 864251 h 864291"/>
                <a:gd name="connsiteX0" fmla="*/ 3541091 w 3798741"/>
                <a:gd name="connsiteY0" fmla="*/ 0 h 864312"/>
                <a:gd name="connsiteX1" fmla="*/ 3798687 w 3798741"/>
                <a:gd name="connsiteY1" fmla="*/ 645441 h 864312"/>
                <a:gd name="connsiteX2" fmla="*/ -2 w 3798741"/>
                <a:gd name="connsiteY2" fmla="*/ 864251 h 864312"/>
                <a:gd name="connsiteX0" fmla="*/ 3800163 w 3800163"/>
                <a:gd name="connsiteY0" fmla="*/ 0 h 894905"/>
                <a:gd name="connsiteX1" fmla="*/ 3798691 w 3800163"/>
                <a:gd name="connsiteY1" fmla="*/ 676033 h 894905"/>
                <a:gd name="connsiteX2" fmla="*/ 2 w 3800163"/>
                <a:gd name="connsiteY2" fmla="*/ 894843 h 894905"/>
                <a:gd name="connsiteX0" fmla="*/ 3911189 w 3911189"/>
                <a:gd name="connsiteY0" fmla="*/ 0 h 681726"/>
                <a:gd name="connsiteX1" fmla="*/ 3909717 w 3911189"/>
                <a:gd name="connsiteY1" fmla="*/ 676033 h 681726"/>
                <a:gd name="connsiteX2" fmla="*/ 0 w 3911189"/>
                <a:gd name="connsiteY2" fmla="*/ 673900 h 681726"/>
                <a:gd name="connsiteX0" fmla="*/ 3911189 w 3911189"/>
                <a:gd name="connsiteY0" fmla="*/ 0 h 673943"/>
                <a:gd name="connsiteX1" fmla="*/ 3567376 w 3911189"/>
                <a:gd name="connsiteY1" fmla="*/ 363313 h 673943"/>
                <a:gd name="connsiteX2" fmla="*/ 0 w 3911189"/>
                <a:gd name="connsiteY2" fmla="*/ 673900 h 673943"/>
                <a:gd name="connsiteX0" fmla="*/ 3911189 w 3911189"/>
                <a:gd name="connsiteY0" fmla="*/ 0 h 679463"/>
                <a:gd name="connsiteX1" fmla="*/ 3909716 w 3911189"/>
                <a:gd name="connsiteY1" fmla="*/ 672634 h 679463"/>
                <a:gd name="connsiteX2" fmla="*/ 0 w 3911189"/>
                <a:gd name="connsiteY2" fmla="*/ 673900 h 679463"/>
                <a:gd name="connsiteX0" fmla="*/ 3911189 w 3911189"/>
                <a:gd name="connsiteY0" fmla="*/ 0 h 679463"/>
                <a:gd name="connsiteX1" fmla="*/ 3909716 w 3911189"/>
                <a:gd name="connsiteY1" fmla="*/ 672634 h 679463"/>
                <a:gd name="connsiteX2" fmla="*/ 0 w 3911189"/>
                <a:gd name="connsiteY2" fmla="*/ 673900 h 679463"/>
                <a:gd name="connsiteX0" fmla="*/ 3911189 w 3911189"/>
                <a:gd name="connsiteY0" fmla="*/ 0 h 679463"/>
                <a:gd name="connsiteX1" fmla="*/ 3909716 w 3911189"/>
                <a:gd name="connsiteY1" fmla="*/ 672634 h 679463"/>
                <a:gd name="connsiteX2" fmla="*/ 0 w 3911189"/>
                <a:gd name="connsiteY2" fmla="*/ 673900 h 679463"/>
                <a:gd name="connsiteX0" fmla="*/ 3911189 w 3912331"/>
                <a:gd name="connsiteY0" fmla="*/ 0 h 673900"/>
                <a:gd name="connsiteX1" fmla="*/ 3909716 w 3912331"/>
                <a:gd name="connsiteY1" fmla="*/ 672634 h 673900"/>
                <a:gd name="connsiteX2" fmla="*/ 0 w 3912331"/>
                <a:gd name="connsiteY2" fmla="*/ 673900 h 673900"/>
                <a:gd name="connsiteX0" fmla="*/ 3911189 w 3912331"/>
                <a:gd name="connsiteY0" fmla="*/ 0 h 673900"/>
                <a:gd name="connsiteX1" fmla="*/ 3909716 w 3912331"/>
                <a:gd name="connsiteY1" fmla="*/ 672634 h 673900"/>
                <a:gd name="connsiteX2" fmla="*/ 0 w 3912331"/>
                <a:gd name="connsiteY2" fmla="*/ 673900 h 673900"/>
              </a:gdLst>
              <a:ahLst/>
              <a:cxnLst>
                <a:cxn ang="0">
                  <a:pos x="connsiteX0" y="connsiteY0"/>
                </a:cxn>
                <a:cxn ang="0">
                  <a:pos x="connsiteX1" y="connsiteY1"/>
                </a:cxn>
                <a:cxn ang="0">
                  <a:pos x="connsiteX2" y="connsiteY2"/>
                </a:cxn>
              </a:cxnLst>
              <a:rect l="l" t="t" r="r" b="b"/>
              <a:pathLst>
                <a:path w="3912331" h="673900">
                  <a:moveTo>
                    <a:pt x="3911189" y="0"/>
                  </a:moveTo>
                  <a:cubicBezTo>
                    <a:pt x="3902722" y="4233"/>
                    <a:pt x="3918157" y="672621"/>
                    <a:pt x="3909716" y="672634"/>
                  </a:cubicBezTo>
                  <a:lnTo>
                    <a:pt x="0" y="673900"/>
                  </a:lnTo>
                </a:path>
              </a:pathLst>
            </a:custGeom>
            <a:noFill/>
            <a:ln w="28575">
              <a:solidFill>
                <a:srgbClr val="FF0000"/>
              </a:solidFill>
              <a:round/>
              <a:headEnd/>
              <a:tailEnd type="triangle" w="lg" len="lg"/>
            </a:ln>
            <a:effectLst>
              <a:prstShdw prst="shdw17" dist="17961" dir="2700000">
                <a:srgbClr val="FF0000">
                  <a:gamma/>
                  <a:shade val="60000"/>
                  <a:invGamma/>
                </a:srgb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25000"/>
                </a:lnSpc>
                <a:spcBef>
                  <a:spcPct val="50000"/>
                </a:spcBef>
                <a:spcAft>
                  <a:spcPct val="0"/>
                </a:spcAft>
                <a:buClr>
                  <a:schemeClr val="accent1"/>
                </a:buClr>
                <a:buSzPct val="50000"/>
                <a:buFont typeface="Wingdings" pitchFamily="2" charset="2"/>
                <a:buChar char="n"/>
                <a:tabLst/>
              </a:pPr>
              <a:endParaRPr kumimoji="0" lang="en-US" sz="2400" b="1" i="0" u="none" strike="noStrike" cap="none" normalizeH="0" baseline="30000" dirty="0">
                <a:ln>
                  <a:noFill/>
                </a:ln>
                <a:solidFill>
                  <a:schemeClr val="tx1"/>
                </a:solidFill>
                <a:effectLst/>
                <a:latin typeface="Arial Narrow" pitchFamily="34" charset="0"/>
              </a:endParaRPr>
            </a:p>
          </p:txBody>
        </p:sp>
      </p:grpSp>
      <p:sp>
        <p:nvSpPr>
          <p:cNvPr id="29" name="AutoShape 6">
            <a:extLst>
              <a:ext uri="{FF2B5EF4-FFF2-40B4-BE49-F238E27FC236}">
                <a16:creationId xmlns:a16="http://schemas.microsoft.com/office/drawing/2014/main" id="{D23D976D-F787-4342-A6C4-EC502EE386C4}"/>
              </a:ext>
            </a:extLst>
          </p:cNvPr>
          <p:cNvSpPr>
            <a:spLocks noChangeArrowheads="1"/>
          </p:cNvSpPr>
          <p:nvPr/>
        </p:nvSpPr>
        <p:spPr bwMode="gray">
          <a:xfrm>
            <a:off x="446786" y="4827169"/>
            <a:ext cx="7605251" cy="611231"/>
          </a:xfrm>
          <a:prstGeom prst="roundRect">
            <a:avLst>
              <a:gd name="adj" fmla="val 17226"/>
            </a:avLst>
          </a:prstGeom>
          <a:solidFill>
            <a:srgbClr val="FFFFCC"/>
          </a:solidFill>
          <a:ln w="9525">
            <a:solidFill>
              <a:srgbClr val="FFFFFF">
                <a:lumMod val="75000"/>
              </a:srgbClr>
            </a:solidFill>
            <a:round/>
            <a:headEnd/>
            <a:tailEnd/>
          </a:ln>
          <a:effectLst>
            <a:outerShdw blurRad="127000" dist="12700" dir="2700000" sy="-23000" kx="-800400" algn="bl" rotWithShape="0">
              <a:prstClr val="black">
                <a:alpha val="20000"/>
              </a:prstClr>
            </a:outerShdw>
          </a:effectLst>
          <a:scene3d>
            <a:camera prst="orthographicFront"/>
            <a:lightRig rig="threePt" dir="t"/>
          </a:scene3d>
          <a:sp3d>
            <a:bevelT/>
          </a:sp3d>
        </p:spPr>
        <p:txBody>
          <a:bodyPr wrap="square" tIns="45720" bIns="9144" anchor="ctr" anchorCtr="0">
            <a:spAutoFit/>
          </a:bodyPr>
          <a:lstStyle/>
          <a:p>
            <a:pPr lvl="0" eaLnBrk="1" fontAlgn="auto" hangingPunct="1">
              <a:lnSpc>
                <a:spcPct val="85000"/>
              </a:lnSpc>
              <a:spcBef>
                <a:spcPts val="0"/>
              </a:spcBef>
              <a:spcAft>
                <a:spcPts val="0"/>
              </a:spcAft>
              <a:defRPr/>
            </a:pPr>
            <a:r>
              <a:rPr lang="en-US" sz="1900" kern="0" dirty="0">
                <a:solidFill>
                  <a:srgbClr val="00589A"/>
                </a:solidFill>
                <a:latin typeface="Arial" charset="0"/>
              </a:rPr>
              <a:t>Excessive detections indicates a noisy camera. This will slow the post-capture processing and fill up the hard drive. </a:t>
            </a:r>
            <a:r>
              <a:rPr lang="en-US" sz="1600" b="1" kern="0" dirty="0">
                <a:solidFill>
                  <a:srgbClr val="00589A"/>
                </a:solidFill>
                <a:latin typeface="Arial" charset="0"/>
              </a:rPr>
              <a:t>NEED TO FIX THIS!</a:t>
            </a:r>
            <a:endParaRPr lang="en-US" sz="1900" b="1" kern="0" dirty="0">
              <a:solidFill>
                <a:srgbClr val="00589A"/>
              </a:solidFill>
              <a:latin typeface="Arial" charset="0"/>
            </a:endParaRPr>
          </a:p>
        </p:txBody>
      </p:sp>
      <p:grpSp>
        <p:nvGrpSpPr>
          <p:cNvPr id="34" name="Group 33">
            <a:extLst>
              <a:ext uri="{FF2B5EF4-FFF2-40B4-BE49-F238E27FC236}">
                <a16:creationId xmlns:a16="http://schemas.microsoft.com/office/drawing/2014/main" id="{5CF2DED9-313A-42CC-87BB-521989894B3F}"/>
              </a:ext>
            </a:extLst>
          </p:cNvPr>
          <p:cNvGrpSpPr/>
          <p:nvPr/>
        </p:nvGrpSpPr>
        <p:grpSpPr>
          <a:xfrm rot="5400000" flipH="1">
            <a:off x="6296715" y="4801893"/>
            <a:ext cx="1832920" cy="682271"/>
            <a:chOff x="6133525" y="3157282"/>
            <a:chExt cx="1434755" cy="2229292"/>
          </a:xfrm>
        </p:grpSpPr>
        <p:sp>
          <p:nvSpPr>
            <p:cNvPr id="35" name="Freeform 64">
              <a:extLst>
                <a:ext uri="{FF2B5EF4-FFF2-40B4-BE49-F238E27FC236}">
                  <a16:creationId xmlns:a16="http://schemas.microsoft.com/office/drawing/2014/main" id="{2A96B150-4FF2-41C8-A39E-A88C4AD5FBBF}"/>
                </a:ext>
              </a:extLst>
            </p:cNvPr>
            <p:cNvSpPr/>
            <p:nvPr/>
          </p:nvSpPr>
          <p:spPr>
            <a:xfrm flipH="1" flipV="1">
              <a:off x="6133525" y="3157282"/>
              <a:ext cx="1416473" cy="2229292"/>
            </a:xfrm>
            <a:custGeom>
              <a:avLst/>
              <a:gdLst>
                <a:gd name="connsiteX0" fmla="*/ 368359 w 368359"/>
                <a:gd name="connsiteY0" fmla="*/ 26007 h 940407"/>
                <a:gd name="connsiteX1" fmla="*/ 304859 w 368359"/>
                <a:gd name="connsiteY1" fmla="*/ 607 h 940407"/>
                <a:gd name="connsiteX2" fmla="*/ 139759 w 368359"/>
                <a:gd name="connsiteY2" fmla="*/ 102207 h 940407"/>
                <a:gd name="connsiteX3" fmla="*/ 101659 w 368359"/>
                <a:gd name="connsiteY3" fmla="*/ 191107 h 940407"/>
                <a:gd name="connsiteX4" fmla="*/ 76259 w 368359"/>
                <a:gd name="connsiteY4" fmla="*/ 229207 h 940407"/>
                <a:gd name="connsiteX5" fmla="*/ 25459 w 368359"/>
                <a:gd name="connsiteY5" fmla="*/ 343507 h 940407"/>
                <a:gd name="connsiteX6" fmla="*/ 59 w 368359"/>
                <a:gd name="connsiteY6" fmla="*/ 470507 h 940407"/>
                <a:gd name="connsiteX7" fmla="*/ 12759 w 368359"/>
                <a:gd name="connsiteY7" fmla="*/ 940407 h 940407"/>
                <a:gd name="connsiteX0" fmla="*/ 368359 w 368359"/>
                <a:gd name="connsiteY0" fmla="*/ 0 h 914400"/>
                <a:gd name="connsiteX1" fmla="*/ 139759 w 368359"/>
                <a:gd name="connsiteY1" fmla="*/ 76200 h 914400"/>
                <a:gd name="connsiteX2" fmla="*/ 101659 w 368359"/>
                <a:gd name="connsiteY2" fmla="*/ 165100 h 914400"/>
                <a:gd name="connsiteX3" fmla="*/ 76259 w 368359"/>
                <a:gd name="connsiteY3" fmla="*/ 203200 h 914400"/>
                <a:gd name="connsiteX4" fmla="*/ 25459 w 368359"/>
                <a:gd name="connsiteY4" fmla="*/ 317500 h 914400"/>
                <a:gd name="connsiteX5" fmla="*/ 59 w 368359"/>
                <a:gd name="connsiteY5" fmla="*/ 444500 h 914400"/>
                <a:gd name="connsiteX6" fmla="*/ 12759 w 368359"/>
                <a:gd name="connsiteY6" fmla="*/ 914400 h 914400"/>
                <a:gd name="connsiteX0" fmla="*/ 368359 w 368359"/>
                <a:gd name="connsiteY0" fmla="*/ 0 h 914400"/>
                <a:gd name="connsiteX1" fmla="*/ 101659 w 368359"/>
                <a:gd name="connsiteY1" fmla="*/ 165100 h 914400"/>
                <a:gd name="connsiteX2" fmla="*/ 76259 w 368359"/>
                <a:gd name="connsiteY2" fmla="*/ 203200 h 914400"/>
                <a:gd name="connsiteX3" fmla="*/ 25459 w 368359"/>
                <a:gd name="connsiteY3" fmla="*/ 317500 h 914400"/>
                <a:gd name="connsiteX4" fmla="*/ 59 w 368359"/>
                <a:gd name="connsiteY4" fmla="*/ 444500 h 914400"/>
                <a:gd name="connsiteX5" fmla="*/ 12759 w 368359"/>
                <a:gd name="connsiteY5"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71058 w 371058"/>
                <a:gd name="connsiteY0" fmla="*/ 0 h 914400"/>
                <a:gd name="connsiteX1" fmla="*/ 78958 w 371058"/>
                <a:gd name="connsiteY1" fmla="*/ 203200 h 914400"/>
                <a:gd name="connsiteX2" fmla="*/ 2758 w 371058"/>
                <a:gd name="connsiteY2" fmla="*/ 444500 h 914400"/>
                <a:gd name="connsiteX3" fmla="*/ 15458 w 371058"/>
                <a:gd name="connsiteY3"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437458"/>
                <a:gd name="connsiteY0" fmla="*/ 0 h 914400"/>
                <a:gd name="connsiteX1" fmla="*/ 437357 w 437458"/>
                <a:gd name="connsiteY1" fmla="*/ 505619 h 914400"/>
                <a:gd name="connsiteX2" fmla="*/ 0 w 437458"/>
                <a:gd name="connsiteY2" fmla="*/ 914400 h 914400"/>
                <a:gd name="connsiteX0" fmla="*/ 355600 w 437512"/>
                <a:gd name="connsiteY0" fmla="*/ 0 h 914400"/>
                <a:gd name="connsiteX1" fmla="*/ 437357 w 437512"/>
                <a:gd name="connsiteY1" fmla="*/ 505619 h 914400"/>
                <a:gd name="connsiteX2" fmla="*/ 0 w 437512"/>
                <a:gd name="connsiteY2" fmla="*/ 914400 h 914400"/>
                <a:gd name="connsiteX0" fmla="*/ 355600 w 437512"/>
                <a:gd name="connsiteY0" fmla="*/ 0 h 914433"/>
                <a:gd name="connsiteX1" fmla="*/ 437357 w 437512"/>
                <a:gd name="connsiteY1" fmla="*/ 505619 h 914433"/>
                <a:gd name="connsiteX2" fmla="*/ 0 w 437512"/>
                <a:gd name="connsiteY2" fmla="*/ 914400 h 914433"/>
                <a:gd name="connsiteX0" fmla="*/ 751681 w 751681"/>
                <a:gd name="connsiteY0" fmla="*/ 0 h 914458"/>
                <a:gd name="connsiteX1" fmla="*/ 0 w 751681"/>
                <a:gd name="connsiteY1" fmla="*/ 679450 h 914458"/>
                <a:gd name="connsiteX2" fmla="*/ 396081 w 751681"/>
                <a:gd name="connsiteY2" fmla="*/ 914400 h 914458"/>
                <a:gd name="connsiteX0" fmla="*/ 654050 w 654050"/>
                <a:gd name="connsiteY0" fmla="*/ 0 h 914415"/>
                <a:gd name="connsiteX1" fmla="*/ 0 w 654050"/>
                <a:gd name="connsiteY1" fmla="*/ 15081 h 914415"/>
                <a:gd name="connsiteX2" fmla="*/ 298450 w 654050"/>
                <a:gd name="connsiteY2" fmla="*/ 914400 h 914415"/>
                <a:gd name="connsiteX0" fmla="*/ 368300 w 368300"/>
                <a:gd name="connsiteY0" fmla="*/ 0 h 914427"/>
                <a:gd name="connsiteX1" fmla="*/ 0 w 368300"/>
                <a:gd name="connsiteY1" fmla="*/ 417512 h 914427"/>
                <a:gd name="connsiteX2" fmla="*/ 12700 w 368300"/>
                <a:gd name="connsiteY2" fmla="*/ 914400 h 914427"/>
                <a:gd name="connsiteX0" fmla="*/ 355600 w 585054"/>
                <a:gd name="connsiteY0" fmla="*/ 0 h 914434"/>
                <a:gd name="connsiteX1" fmla="*/ 584993 w 585054"/>
                <a:gd name="connsiteY1" fmla="*/ 524668 h 914434"/>
                <a:gd name="connsiteX2" fmla="*/ 0 w 585054"/>
                <a:gd name="connsiteY2" fmla="*/ 914400 h 914434"/>
                <a:gd name="connsiteX0" fmla="*/ 3456065 w 3685519"/>
                <a:gd name="connsiteY0" fmla="*/ 0 h 859213"/>
                <a:gd name="connsiteX1" fmla="*/ 3685458 w 3685519"/>
                <a:gd name="connsiteY1" fmla="*/ 524668 h 859213"/>
                <a:gd name="connsiteX2" fmla="*/ 1 w 3685519"/>
                <a:gd name="connsiteY2" fmla="*/ 859173 h 859213"/>
                <a:gd name="connsiteX0" fmla="*/ 3456065 w 3691390"/>
                <a:gd name="connsiteY0" fmla="*/ 0 h 859234"/>
                <a:gd name="connsiteX1" fmla="*/ 3691330 w 3691390"/>
                <a:gd name="connsiteY1" fmla="*/ 636522 h 859234"/>
                <a:gd name="connsiteX2" fmla="*/ 1 w 3691390"/>
                <a:gd name="connsiteY2" fmla="*/ 859173 h 859234"/>
                <a:gd name="connsiteX0" fmla="*/ 4316543 w 4316543"/>
                <a:gd name="connsiteY0" fmla="*/ 0 h 835440"/>
                <a:gd name="connsiteX1" fmla="*/ 3691330 w 4316543"/>
                <a:gd name="connsiteY1" fmla="*/ 612728 h 835440"/>
                <a:gd name="connsiteX2" fmla="*/ 1 w 4316543"/>
                <a:gd name="connsiteY2" fmla="*/ 835379 h 835440"/>
                <a:gd name="connsiteX0" fmla="*/ 3715135 w 3715135"/>
                <a:gd name="connsiteY0" fmla="*/ 0 h 893225"/>
                <a:gd name="connsiteX1" fmla="*/ 3691330 w 3715135"/>
                <a:gd name="connsiteY1" fmla="*/ 670513 h 893225"/>
                <a:gd name="connsiteX2" fmla="*/ 1 w 3715135"/>
                <a:gd name="connsiteY2" fmla="*/ 893164 h 893225"/>
                <a:gd name="connsiteX0" fmla="*/ 3863174 w 3863174"/>
                <a:gd name="connsiteY0" fmla="*/ 0 h 679156"/>
                <a:gd name="connsiteX1" fmla="*/ 3839369 w 3863174"/>
                <a:gd name="connsiteY1" fmla="*/ 670513 h 679156"/>
                <a:gd name="connsiteX2" fmla="*/ 0 w 3863174"/>
                <a:gd name="connsiteY2" fmla="*/ 675619 h 679156"/>
                <a:gd name="connsiteX0" fmla="*/ 3807657 w 3807657"/>
                <a:gd name="connsiteY0" fmla="*/ 0 h 684018"/>
                <a:gd name="connsiteX1" fmla="*/ 3783852 w 3807657"/>
                <a:gd name="connsiteY1" fmla="*/ 670513 h 684018"/>
                <a:gd name="connsiteX2" fmla="*/ 0 w 3807657"/>
                <a:gd name="connsiteY2" fmla="*/ 682418 h 684018"/>
                <a:gd name="connsiteX0" fmla="*/ 3853922 w 3853922"/>
                <a:gd name="connsiteY0" fmla="*/ 0 h 686997"/>
                <a:gd name="connsiteX1" fmla="*/ 3830117 w 3853922"/>
                <a:gd name="connsiteY1" fmla="*/ 670513 h 686997"/>
                <a:gd name="connsiteX2" fmla="*/ 0 w 3853922"/>
                <a:gd name="connsiteY2" fmla="*/ 685818 h 686997"/>
                <a:gd name="connsiteX0" fmla="*/ 3890932 w 3890932"/>
                <a:gd name="connsiteY0" fmla="*/ 0 h 686997"/>
                <a:gd name="connsiteX1" fmla="*/ 3867127 w 3890932"/>
                <a:gd name="connsiteY1" fmla="*/ 670513 h 686997"/>
                <a:gd name="connsiteX2" fmla="*/ 0 w 3890932"/>
                <a:gd name="connsiteY2" fmla="*/ 685818 h 686997"/>
                <a:gd name="connsiteX0" fmla="*/ 3946445 w 3946445"/>
                <a:gd name="connsiteY0" fmla="*/ 0 h 681344"/>
                <a:gd name="connsiteX1" fmla="*/ 3922640 w 3946445"/>
                <a:gd name="connsiteY1" fmla="*/ 670513 h 681344"/>
                <a:gd name="connsiteX2" fmla="*/ 0 w 3946445"/>
                <a:gd name="connsiteY2" fmla="*/ 679019 h 681344"/>
                <a:gd name="connsiteX0" fmla="*/ 3946445 w 4015343"/>
                <a:gd name="connsiteY0" fmla="*/ 0 h 959797"/>
                <a:gd name="connsiteX1" fmla="*/ 4015165 w 4015343"/>
                <a:gd name="connsiteY1" fmla="*/ 959438 h 959797"/>
                <a:gd name="connsiteX2" fmla="*/ 0 w 4015343"/>
                <a:gd name="connsiteY2" fmla="*/ 679019 h 959797"/>
                <a:gd name="connsiteX0" fmla="*/ 3946445 w 3951173"/>
                <a:gd name="connsiteY0" fmla="*/ 0 h 689060"/>
                <a:gd name="connsiteX1" fmla="*/ 3950400 w 3951173"/>
                <a:gd name="connsiteY1" fmla="*/ 684108 h 689060"/>
                <a:gd name="connsiteX2" fmla="*/ 0 w 3951173"/>
                <a:gd name="connsiteY2" fmla="*/ 679019 h 689060"/>
                <a:gd name="connsiteX0" fmla="*/ 3946445 w 3951173"/>
                <a:gd name="connsiteY0" fmla="*/ 0 h 684108"/>
                <a:gd name="connsiteX1" fmla="*/ 3950400 w 3951173"/>
                <a:gd name="connsiteY1" fmla="*/ 684108 h 684108"/>
                <a:gd name="connsiteX2" fmla="*/ 0 w 3951173"/>
                <a:gd name="connsiteY2" fmla="*/ 679019 h 684108"/>
                <a:gd name="connsiteX0" fmla="*/ 3946445 w 3951173"/>
                <a:gd name="connsiteY0" fmla="*/ 0 h 684108"/>
                <a:gd name="connsiteX1" fmla="*/ 3950400 w 3951173"/>
                <a:gd name="connsiteY1" fmla="*/ 684108 h 684108"/>
                <a:gd name="connsiteX2" fmla="*/ 0 w 3951173"/>
                <a:gd name="connsiteY2" fmla="*/ 679019 h 684108"/>
                <a:gd name="connsiteX0" fmla="*/ 3946445 w 3952453"/>
                <a:gd name="connsiteY0" fmla="*/ 0 h 684108"/>
                <a:gd name="connsiteX1" fmla="*/ 3950400 w 3952453"/>
                <a:gd name="connsiteY1" fmla="*/ 684108 h 684108"/>
                <a:gd name="connsiteX2" fmla="*/ 0 w 3952453"/>
                <a:gd name="connsiteY2" fmla="*/ 679019 h 684108"/>
                <a:gd name="connsiteX0" fmla="*/ 3946445 w 3952450"/>
                <a:gd name="connsiteY0" fmla="*/ 0 h 704227"/>
                <a:gd name="connsiteX1" fmla="*/ 3950400 w 3952450"/>
                <a:gd name="connsiteY1" fmla="*/ 684108 h 704227"/>
                <a:gd name="connsiteX2" fmla="*/ 0 w 3952450"/>
                <a:gd name="connsiteY2" fmla="*/ 679019 h 704227"/>
                <a:gd name="connsiteX0" fmla="*/ 3946445 w 3952453"/>
                <a:gd name="connsiteY0" fmla="*/ 0 h 684108"/>
                <a:gd name="connsiteX1" fmla="*/ 3950400 w 3952453"/>
                <a:gd name="connsiteY1" fmla="*/ 684108 h 684108"/>
                <a:gd name="connsiteX2" fmla="*/ 0 w 3952453"/>
                <a:gd name="connsiteY2" fmla="*/ 679019 h 684108"/>
                <a:gd name="connsiteX0" fmla="*/ 3946445 w 3952453"/>
                <a:gd name="connsiteY0" fmla="*/ 0 h 684108"/>
                <a:gd name="connsiteX1" fmla="*/ 3950400 w 3952453"/>
                <a:gd name="connsiteY1" fmla="*/ 684108 h 684108"/>
                <a:gd name="connsiteX2" fmla="*/ 0 w 3952453"/>
                <a:gd name="connsiteY2" fmla="*/ 679019 h 684108"/>
                <a:gd name="connsiteX0" fmla="*/ 3946445 w 3952453"/>
                <a:gd name="connsiteY0" fmla="*/ 0 h 684108"/>
                <a:gd name="connsiteX1" fmla="*/ 3950400 w 3952453"/>
                <a:gd name="connsiteY1" fmla="*/ 684108 h 684108"/>
                <a:gd name="connsiteX2" fmla="*/ 0 w 3952453"/>
                <a:gd name="connsiteY2" fmla="*/ 679019 h 684108"/>
                <a:gd name="connsiteX0" fmla="*/ 3909691 w 4200369"/>
                <a:gd name="connsiteY0" fmla="*/ 0 h 733481"/>
                <a:gd name="connsiteX1" fmla="*/ 3913646 w 4200369"/>
                <a:gd name="connsiteY1" fmla="*/ 684108 h 733481"/>
                <a:gd name="connsiteX2" fmla="*/ 0 w 4200369"/>
                <a:gd name="connsiteY2" fmla="*/ 679019 h 733481"/>
                <a:gd name="connsiteX0" fmla="*/ 3909691 w 4200369"/>
                <a:gd name="connsiteY0" fmla="*/ 0 h 733481"/>
                <a:gd name="connsiteX1" fmla="*/ 3913646 w 4200369"/>
                <a:gd name="connsiteY1" fmla="*/ 684108 h 733481"/>
                <a:gd name="connsiteX2" fmla="*/ 0 w 4200369"/>
                <a:gd name="connsiteY2" fmla="*/ 679019 h 733481"/>
                <a:gd name="connsiteX0" fmla="*/ 3909691 w 4200369"/>
                <a:gd name="connsiteY0" fmla="*/ 0 h 684108"/>
                <a:gd name="connsiteX1" fmla="*/ 3913646 w 4200369"/>
                <a:gd name="connsiteY1" fmla="*/ 684108 h 684108"/>
                <a:gd name="connsiteX2" fmla="*/ 0 w 4200369"/>
                <a:gd name="connsiteY2" fmla="*/ 679019 h 684108"/>
                <a:gd name="connsiteX0" fmla="*/ 3909691 w 3913647"/>
                <a:gd name="connsiteY0" fmla="*/ 0 h 684108"/>
                <a:gd name="connsiteX1" fmla="*/ 3913646 w 3913647"/>
                <a:gd name="connsiteY1" fmla="*/ 684108 h 684108"/>
                <a:gd name="connsiteX2" fmla="*/ 0 w 3913647"/>
                <a:gd name="connsiteY2" fmla="*/ 679019 h 684108"/>
                <a:gd name="connsiteX0" fmla="*/ 3909691 w 3913647"/>
                <a:gd name="connsiteY0" fmla="*/ 0 h 684108"/>
                <a:gd name="connsiteX1" fmla="*/ 3913646 w 3913647"/>
                <a:gd name="connsiteY1" fmla="*/ 684108 h 684108"/>
                <a:gd name="connsiteX2" fmla="*/ 0 w 3913647"/>
                <a:gd name="connsiteY2" fmla="*/ 683918 h 684108"/>
                <a:gd name="connsiteX0" fmla="*/ 3821482 w 3825438"/>
                <a:gd name="connsiteY0" fmla="*/ 0 h 684735"/>
                <a:gd name="connsiteX1" fmla="*/ 3825437 w 3825438"/>
                <a:gd name="connsiteY1" fmla="*/ 684108 h 684735"/>
                <a:gd name="connsiteX2" fmla="*/ 0 w 3825438"/>
                <a:gd name="connsiteY2" fmla="*/ 684735 h 684735"/>
                <a:gd name="connsiteX0" fmla="*/ 3880287 w 3884243"/>
                <a:gd name="connsiteY0" fmla="*/ 0 h 684735"/>
                <a:gd name="connsiteX1" fmla="*/ 3884242 w 3884243"/>
                <a:gd name="connsiteY1" fmla="*/ 684108 h 684735"/>
                <a:gd name="connsiteX2" fmla="*/ 0 w 3884243"/>
                <a:gd name="connsiteY2" fmla="*/ 684735 h 684735"/>
                <a:gd name="connsiteX0" fmla="*/ 3902341 w 3906297"/>
                <a:gd name="connsiteY0" fmla="*/ 0 h 684735"/>
                <a:gd name="connsiteX1" fmla="*/ 3906296 w 3906297"/>
                <a:gd name="connsiteY1" fmla="*/ 684108 h 684735"/>
                <a:gd name="connsiteX2" fmla="*/ 0 w 3906297"/>
                <a:gd name="connsiteY2" fmla="*/ 684735 h 684735"/>
                <a:gd name="connsiteX0" fmla="*/ 3931744 w 3931744"/>
                <a:gd name="connsiteY0" fmla="*/ 0 h 684735"/>
                <a:gd name="connsiteX1" fmla="*/ 3906296 w 3931744"/>
                <a:gd name="connsiteY1" fmla="*/ 684108 h 684735"/>
                <a:gd name="connsiteX2" fmla="*/ 0 w 3931744"/>
                <a:gd name="connsiteY2" fmla="*/ 684735 h 684735"/>
                <a:gd name="connsiteX0" fmla="*/ 3917043 w 3917043"/>
                <a:gd name="connsiteY0" fmla="*/ 0 h 684735"/>
                <a:gd name="connsiteX1" fmla="*/ 3906296 w 3917043"/>
                <a:gd name="connsiteY1" fmla="*/ 684108 h 684735"/>
                <a:gd name="connsiteX2" fmla="*/ 0 w 3917043"/>
                <a:gd name="connsiteY2" fmla="*/ 684735 h 684735"/>
                <a:gd name="connsiteX0" fmla="*/ 3917043 w 3917043"/>
                <a:gd name="connsiteY0" fmla="*/ 0 h 684735"/>
                <a:gd name="connsiteX1" fmla="*/ 3906296 w 3917043"/>
                <a:gd name="connsiteY1" fmla="*/ 684108 h 684735"/>
                <a:gd name="connsiteX2" fmla="*/ 0 w 3917043"/>
                <a:gd name="connsiteY2" fmla="*/ 684735 h 684735"/>
              </a:gdLst>
              <a:ahLst/>
              <a:cxnLst>
                <a:cxn ang="0">
                  <a:pos x="connsiteX0" y="connsiteY0"/>
                </a:cxn>
                <a:cxn ang="0">
                  <a:pos x="connsiteX1" y="connsiteY1"/>
                </a:cxn>
                <a:cxn ang="0">
                  <a:pos x="connsiteX2" y="connsiteY2"/>
                </a:cxn>
              </a:cxnLst>
              <a:rect l="l" t="t" r="r" b="b"/>
              <a:pathLst>
                <a:path w="3917043" h="684735">
                  <a:moveTo>
                    <a:pt x="3917043" y="0"/>
                  </a:moveTo>
                  <a:cubicBezTo>
                    <a:pt x="3908575" y="42607"/>
                    <a:pt x="3903700" y="635438"/>
                    <a:pt x="3906296" y="684108"/>
                  </a:cubicBezTo>
                  <a:lnTo>
                    <a:pt x="0" y="684735"/>
                  </a:lnTo>
                </a:path>
              </a:pathLst>
            </a:custGeom>
            <a:noFill/>
            <a:ln w="28575">
              <a:solidFill>
                <a:srgbClr val="FFCDCD"/>
              </a:solidFill>
              <a:round/>
              <a:headEnd/>
              <a:tailEnd type="triangle" w="lg" len="lg"/>
            </a:ln>
            <a:effectLst>
              <a:outerShdw blurRad="88900" dist="889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25000"/>
                </a:lnSpc>
                <a:spcBef>
                  <a:spcPct val="50000"/>
                </a:spcBef>
                <a:spcAft>
                  <a:spcPct val="0"/>
                </a:spcAft>
                <a:buClr>
                  <a:schemeClr val="accent1"/>
                </a:buClr>
                <a:buSzPct val="50000"/>
                <a:buFont typeface="Wingdings" pitchFamily="2" charset="2"/>
                <a:buChar char="n"/>
                <a:tabLst/>
              </a:pPr>
              <a:endParaRPr kumimoji="0" lang="en-US" sz="2400" b="1" i="0" u="none" strike="noStrike" cap="none" normalizeH="0" baseline="30000" dirty="0">
                <a:ln>
                  <a:noFill/>
                </a:ln>
                <a:solidFill>
                  <a:schemeClr val="tx1"/>
                </a:solidFill>
                <a:effectLst/>
                <a:latin typeface="Arial Narrow" pitchFamily="34" charset="0"/>
              </a:endParaRPr>
            </a:p>
          </p:txBody>
        </p:sp>
        <p:sp>
          <p:nvSpPr>
            <p:cNvPr id="36" name="Freeform 65">
              <a:extLst>
                <a:ext uri="{FF2B5EF4-FFF2-40B4-BE49-F238E27FC236}">
                  <a16:creationId xmlns:a16="http://schemas.microsoft.com/office/drawing/2014/main" id="{2BAD4DBF-645A-48AF-9A30-453029FA02AC}"/>
                </a:ext>
              </a:extLst>
            </p:cNvPr>
            <p:cNvSpPr/>
            <p:nvPr/>
          </p:nvSpPr>
          <p:spPr>
            <a:xfrm flipH="1" flipV="1">
              <a:off x="6153516" y="3181481"/>
              <a:ext cx="1414764" cy="2194017"/>
            </a:xfrm>
            <a:custGeom>
              <a:avLst/>
              <a:gdLst>
                <a:gd name="connsiteX0" fmla="*/ 368359 w 368359"/>
                <a:gd name="connsiteY0" fmla="*/ 26007 h 940407"/>
                <a:gd name="connsiteX1" fmla="*/ 304859 w 368359"/>
                <a:gd name="connsiteY1" fmla="*/ 607 h 940407"/>
                <a:gd name="connsiteX2" fmla="*/ 139759 w 368359"/>
                <a:gd name="connsiteY2" fmla="*/ 102207 h 940407"/>
                <a:gd name="connsiteX3" fmla="*/ 101659 w 368359"/>
                <a:gd name="connsiteY3" fmla="*/ 191107 h 940407"/>
                <a:gd name="connsiteX4" fmla="*/ 76259 w 368359"/>
                <a:gd name="connsiteY4" fmla="*/ 229207 h 940407"/>
                <a:gd name="connsiteX5" fmla="*/ 25459 w 368359"/>
                <a:gd name="connsiteY5" fmla="*/ 343507 h 940407"/>
                <a:gd name="connsiteX6" fmla="*/ 59 w 368359"/>
                <a:gd name="connsiteY6" fmla="*/ 470507 h 940407"/>
                <a:gd name="connsiteX7" fmla="*/ 12759 w 368359"/>
                <a:gd name="connsiteY7" fmla="*/ 940407 h 940407"/>
                <a:gd name="connsiteX0" fmla="*/ 368359 w 368359"/>
                <a:gd name="connsiteY0" fmla="*/ 0 h 914400"/>
                <a:gd name="connsiteX1" fmla="*/ 139759 w 368359"/>
                <a:gd name="connsiteY1" fmla="*/ 76200 h 914400"/>
                <a:gd name="connsiteX2" fmla="*/ 101659 w 368359"/>
                <a:gd name="connsiteY2" fmla="*/ 165100 h 914400"/>
                <a:gd name="connsiteX3" fmla="*/ 76259 w 368359"/>
                <a:gd name="connsiteY3" fmla="*/ 203200 h 914400"/>
                <a:gd name="connsiteX4" fmla="*/ 25459 w 368359"/>
                <a:gd name="connsiteY4" fmla="*/ 317500 h 914400"/>
                <a:gd name="connsiteX5" fmla="*/ 59 w 368359"/>
                <a:gd name="connsiteY5" fmla="*/ 444500 h 914400"/>
                <a:gd name="connsiteX6" fmla="*/ 12759 w 368359"/>
                <a:gd name="connsiteY6" fmla="*/ 914400 h 914400"/>
                <a:gd name="connsiteX0" fmla="*/ 368359 w 368359"/>
                <a:gd name="connsiteY0" fmla="*/ 0 h 914400"/>
                <a:gd name="connsiteX1" fmla="*/ 101659 w 368359"/>
                <a:gd name="connsiteY1" fmla="*/ 165100 h 914400"/>
                <a:gd name="connsiteX2" fmla="*/ 76259 w 368359"/>
                <a:gd name="connsiteY2" fmla="*/ 203200 h 914400"/>
                <a:gd name="connsiteX3" fmla="*/ 25459 w 368359"/>
                <a:gd name="connsiteY3" fmla="*/ 317500 h 914400"/>
                <a:gd name="connsiteX4" fmla="*/ 59 w 368359"/>
                <a:gd name="connsiteY4" fmla="*/ 444500 h 914400"/>
                <a:gd name="connsiteX5" fmla="*/ 12759 w 368359"/>
                <a:gd name="connsiteY5"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71058 w 371058"/>
                <a:gd name="connsiteY0" fmla="*/ 0 h 914400"/>
                <a:gd name="connsiteX1" fmla="*/ 78958 w 371058"/>
                <a:gd name="connsiteY1" fmla="*/ 203200 h 914400"/>
                <a:gd name="connsiteX2" fmla="*/ 2758 w 371058"/>
                <a:gd name="connsiteY2" fmla="*/ 444500 h 914400"/>
                <a:gd name="connsiteX3" fmla="*/ 15458 w 371058"/>
                <a:gd name="connsiteY3"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437458"/>
                <a:gd name="connsiteY0" fmla="*/ 0 h 914400"/>
                <a:gd name="connsiteX1" fmla="*/ 437357 w 437458"/>
                <a:gd name="connsiteY1" fmla="*/ 505619 h 914400"/>
                <a:gd name="connsiteX2" fmla="*/ 0 w 437458"/>
                <a:gd name="connsiteY2" fmla="*/ 914400 h 914400"/>
                <a:gd name="connsiteX0" fmla="*/ 355600 w 437512"/>
                <a:gd name="connsiteY0" fmla="*/ 0 h 914400"/>
                <a:gd name="connsiteX1" fmla="*/ 437357 w 437512"/>
                <a:gd name="connsiteY1" fmla="*/ 505619 h 914400"/>
                <a:gd name="connsiteX2" fmla="*/ 0 w 437512"/>
                <a:gd name="connsiteY2" fmla="*/ 914400 h 914400"/>
                <a:gd name="connsiteX0" fmla="*/ 355600 w 437512"/>
                <a:gd name="connsiteY0" fmla="*/ 0 h 914433"/>
                <a:gd name="connsiteX1" fmla="*/ 437357 w 437512"/>
                <a:gd name="connsiteY1" fmla="*/ 505619 h 914433"/>
                <a:gd name="connsiteX2" fmla="*/ 0 w 437512"/>
                <a:gd name="connsiteY2" fmla="*/ 914400 h 914433"/>
                <a:gd name="connsiteX0" fmla="*/ 751681 w 751681"/>
                <a:gd name="connsiteY0" fmla="*/ 0 h 914458"/>
                <a:gd name="connsiteX1" fmla="*/ 0 w 751681"/>
                <a:gd name="connsiteY1" fmla="*/ 679450 h 914458"/>
                <a:gd name="connsiteX2" fmla="*/ 396081 w 751681"/>
                <a:gd name="connsiteY2" fmla="*/ 914400 h 914458"/>
                <a:gd name="connsiteX0" fmla="*/ 654050 w 654050"/>
                <a:gd name="connsiteY0" fmla="*/ 0 h 914415"/>
                <a:gd name="connsiteX1" fmla="*/ 0 w 654050"/>
                <a:gd name="connsiteY1" fmla="*/ 15081 h 914415"/>
                <a:gd name="connsiteX2" fmla="*/ 298450 w 654050"/>
                <a:gd name="connsiteY2" fmla="*/ 914400 h 914415"/>
                <a:gd name="connsiteX0" fmla="*/ 368300 w 368300"/>
                <a:gd name="connsiteY0" fmla="*/ 0 h 914427"/>
                <a:gd name="connsiteX1" fmla="*/ 0 w 368300"/>
                <a:gd name="connsiteY1" fmla="*/ 417512 h 914427"/>
                <a:gd name="connsiteX2" fmla="*/ 12700 w 368300"/>
                <a:gd name="connsiteY2" fmla="*/ 914400 h 914427"/>
                <a:gd name="connsiteX0" fmla="*/ 355600 w 580294"/>
                <a:gd name="connsiteY0" fmla="*/ 0 h 914434"/>
                <a:gd name="connsiteX1" fmla="*/ 580231 w 580294"/>
                <a:gd name="connsiteY1" fmla="*/ 524668 h 914434"/>
                <a:gd name="connsiteX2" fmla="*/ 0 w 580294"/>
                <a:gd name="connsiteY2" fmla="*/ 914400 h 914434"/>
                <a:gd name="connsiteX0" fmla="*/ 368300 w 368300"/>
                <a:gd name="connsiteY0" fmla="*/ 0 h 914427"/>
                <a:gd name="connsiteX1" fmla="*/ 0 w 368300"/>
                <a:gd name="connsiteY1" fmla="*/ 417512 h 914427"/>
                <a:gd name="connsiteX2" fmla="*/ 12700 w 368300"/>
                <a:gd name="connsiteY2" fmla="*/ 914400 h 914427"/>
                <a:gd name="connsiteX0" fmla="*/ 355600 w 577913"/>
                <a:gd name="connsiteY0" fmla="*/ 0 h 914434"/>
                <a:gd name="connsiteX1" fmla="*/ 577850 w 577913"/>
                <a:gd name="connsiteY1" fmla="*/ 524669 h 914434"/>
                <a:gd name="connsiteX2" fmla="*/ 0 w 577913"/>
                <a:gd name="connsiteY2" fmla="*/ 914400 h 914434"/>
                <a:gd name="connsiteX0" fmla="*/ 355600 w 355600"/>
                <a:gd name="connsiteY0" fmla="*/ 0 h 914428"/>
                <a:gd name="connsiteX1" fmla="*/ 113506 w 355600"/>
                <a:gd name="connsiteY1" fmla="*/ 438944 h 914428"/>
                <a:gd name="connsiteX2" fmla="*/ 0 w 355600"/>
                <a:gd name="connsiteY2" fmla="*/ 914400 h 914428"/>
                <a:gd name="connsiteX0" fmla="*/ 355600 w 582674"/>
                <a:gd name="connsiteY0" fmla="*/ 0 h 914435"/>
                <a:gd name="connsiteX1" fmla="*/ 582612 w 582674"/>
                <a:gd name="connsiteY1" fmla="*/ 527050 h 914435"/>
                <a:gd name="connsiteX2" fmla="*/ 0 w 582674"/>
                <a:gd name="connsiteY2" fmla="*/ 914400 h 914435"/>
                <a:gd name="connsiteX0" fmla="*/ 3541095 w 3768169"/>
                <a:gd name="connsiteY0" fmla="*/ 0 h 864291"/>
                <a:gd name="connsiteX1" fmla="*/ 3768107 w 3768169"/>
                <a:gd name="connsiteY1" fmla="*/ 527050 h 864291"/>
                <a:gd name="connsiteX2" fmla="*/ 2 w 3768169"/>
                <a:gd name="connsiteY2" fmla="*/ 864251 h 864291"/>
                <a:gd name="connsiteX0" fmla="*/ 3541091 w 3798741"/>
                <a:gd name="connsiteY0" fmla="*/ 0 h 864312"/>
                <a:gd name="connsiteX1" fmla="*/ 3798687 w 3798741"/>
                <a:gd name="connsiteY1" fmla="*/ 645441 h 864312"/>
                <a:gd name="connsiteX2" fmla="*/ -2 w 3798741"/>
                <a:gd name="connsiteY2" fmla="*/ 864251 h 864312"/>
                <a:gd name="connsiteX0" fmla="*/ 3800163 w 3800163"/>
                <a:gd name="connsiteY0" fmla="*/ 0 h 894905"/>
                <a:gd name="connsiteX1" fmla="*/ 3798691 w 3800163"/>
                <a:gd name="connsiteY1" fmla="*/ 676033 h 894905"/>
                <a:gd name="connsiteX2" fmla="*/ 2 w 3800163"/>
                <a:gd name="connsiteY2" fmla="*/ 894843 h 894905"/>
                <a:gd name="connsiteX0" fmla="*/ 3911189 w 3911189"/>
                <a:gd name="connsiteY0" fmla="*/ 0 h 681726"/>
                <a:gd name="connsiteX1" fmla="*/ 3909717 w 3911189"/>
                <a:gd name="connsiteY1" fmla="*/ 676033 h 681726"/>
                <a:gd name="connsiteX2" fmla="*/ 0 w 3911189"/>
                <a:gd name="connsiteY2" fmla="*/ 673900 h 681726"/>
                <a:gd name="connsiteX0" fmla="*/ 3911189 w 3911189"/>
                <a:gd name="connsiteY0" fmla="*/ 0 h 673943"/>
                <a:gd name="connsiteX1" fmla="*/ 3567376 w 3911189"/>
                <a:gd name="connsiteY1" fmla="*/ 363313 h 673943"/>
                <a:gd name="connsiteX2" fmla="*/ 0 w 3911189"/>
                <a:gd name="connsiteY2" fmla="*/ 673900 h 673943"/>
                <a:gd name="connsiteX0" fmla="*/ 3911189 w 3911189"/>
                <a:gd name="connsiteY0" fmla="*/ 0 h 679463"/>
                <a:gd name="connsiteX1" fmla="*/ 3909716 w 3911189"/>
                <a:gd name="connsiteY1" fmla="*/ 672634 h 679463"/>
                <a:gd name="connsiteX2" fmla="*/ 0 w 3911189"/>
                <a:gd name="connsiteY2" fmla="*/ 673900 h 679463"/>
                <a:gd name="connsiteX0" fmla="*/ 3911189 w 3911189"/>
                <a:gd name="connsiteY0" fmla="*/ 0 h 679463"/>
                <a:gd name="connsiteX1" fmla="*/ 3909716 w 3911189"/>
                <a:gd name="connsiteY1" fmla="*/ 672634 h 679463"/>
                <a:gd name="connsiteX2" fmla="*/ 0 w 3911189"/>
                <a:gd name="connsiteY2" fmla="*/ 673900 h 679463"/>
                <a:gd name="connsiteX0" fmla="*/ 3911189 w 3911189"/>
                <a:gd name="connsiteY0" fmla="*/ 0 h 679463"/>
                <a:gd name="connsiteX1" fmla="*/ 3909716 w 3911189"/>
                <a:gd name="connsiteY1" fmla="*/ 672634 h 679463"/>
                <a:gd name="connsiteX2" fmla="*/ 0 w 3911189"/>
                <a:gd name="connsiteY2" fmla="*/ 673900 h 679463"/>
                <a:gd name="connsiteX0" fmla="*/ 3911189 w 3912331"/>
                <a:gd name="connsiteY0" fmla="*/ 0 h 673900"/>
                <a:gd name="connsiteX1" fmla="*/ 3909716 w 3912331"/>
                <a:gd name="connsiteY1" fmla="*/ 672634 h 673900"/>
                <a:gd name="connsiteX2" fmla="*/ 0 w 3912331"/>
                <a:gd name="connsiteY2" fmla="*/ 673900 h 673900"/>
                <a:gd name="connsiteX0" fmla="*/ 3911189 w 3912331"/>
                <a:gd name="connsiteY0" fmla="*/ 0 h 673900"/>
                <a:gd name="connsiteX1" fmla="*/ 3909716 w 3912331"/>
                <a:gd name="connsiteY1" fmla="*/ 672634 h 673900"/>
                <a:gd name="connsiteX2" fmla="*/ 0 w 3912331"/>
                <a:gd name="connsiteY2" fmla="*/ 673900 h 673900"/>
              </a:gdLst>
              <a:ahLst/>
              <a:cxnLst>
                <a:cxn ang="0">
                  <a:pos x="connsiteX0" y="connsiteY0"/>
                </a:cxn>
                <a:cxn ang="0">
                  <a:pos x="connsiteX1" y="connsiteY1"/>
                </a:cxn>
                <a:cxn ang="0">
                  <a:pos x="connsiteX2" y="connsiteY2"/>
                </a:cxn>
              </a:cxnLst>
              <a:rect l="l" t="t" r="r" b="b"/>
              <a:pathLst>
                <a:path w="3912331" h="673900">
                  <a:moveTo>
                    <a:pt x="3911189" y="0"/>
                  </a:moveTo>
                  <a:cubicBezTo>
                    <a:pt x="3902722" y="4233"/>
                    <a:pt x="3918157" y="672621"/>
                    <a:pt x="3909716" y="672634"/>
                  </a:cubicBezTo>
                  <a:lnTo>
                    <a:pt x="0" y="673900"/>
                  </a:lnTo>
                </a:path>
              </a:pathLst>
            </a:custGeom>
            <a:noFill/>
            <a:ln w="28575">
              <a:solidFill>
                <a:srgbClr val="FF0000"/>
              </a:solidFill>
              <a:round/>
              <a:headEnd/>
              <a:tailEnd type="triangle" w="lg" len="lg"/>
            </a:ln>
            <a:effectLst>
              <a:prstShdw prst="shdw17" dist="17961" dir="2700000">
                <a:srgbClr val="FF0000">
                  <a:gamma/>
                  <a:shade val="60000"/>
                  <a:invGamma/>
                </a:srgb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25000"/>
                </a:lnSpc>
                <a:spcBef>
                  <a:spcPct val="50000"/>
                </a:spcBef>
                <a:spcAft>
                  <a:spcPct val="0"/>
                </a:spcAft>
                <a:buClr>
                  <a:schemeClr val="accent1"/>
                </a:buClr>
                <a:buSzPct val="50000"/>
                <a:buFont typeface="Wingdings" pitchFamily="2" charset="2"/>
                <a:buChar char="n"/>
                <a:tabLst/>
              </a:pPr>
              <a:endParaRPr kumimoji="0" lang="en-US" sz="2400" b="1" i="0" u="none" strike="noStrike" cap="none" normalizeH="0" baseline="30000" dirty="0">
                <a:ln>
                  <a:noFill/>
                </a:ln>
                <a:solidFill>
                  <a:schemeClr val="tx1"/>
                </a:solidFill>
                <a:effectLst/>
                <a:latin typeface="Arial Narrow" pitchFamily="34" charset="0"/>
              </a:endParaRPr>
            </a:p>
          </p:txBody>
        </p:sp>
      </p:grpSp>
      <p:sp>
        <p:nvSpPr>
          <p:cNvPr id="30" name="AutoShape 6">
            <a:extLst>
              <a:ext uri="{FF2B5EF4-FFF2-40B4-BE49-F238E27FC236}">
                <a16:creationId xmlns:a16="http://schemas.microsoft.com/office/drawing/2014/main" id="{CAF96BD3-81B3-484E-B8E9-CDB68BBAE4D5}"/>
              </a:ext>
            </a:extLst>
          </p:cNvPr>
          <p:cNvSpPr>
            <a:spLocks noChangeArrowheads="1"/>
          </p:cNvSpPr>
          <p:nvPr/>
        </p:nvSpPr>
        <p:spPr bwMode="gray">
          <a:xfrm>
            <a:off x="446786" y="5648642"/>
            <a:ext cx="7605251" cy="886200"/>
          </a:xfrm>
          <a:prstGeom prst="roundRect">
            <a:avLst>
              <a:gd name="adj" fmla="val 17226"/>
            </a:avLst>
          </a:prstGeom>
          <a:solidFill>
            <a:srgbClr val="FFFFCC"/>
          </a:solidFill>
          <a:ln w="9525">
            <a:solidFill>
              <a:srgbClr val="FFFFFF">
                <a:lumMod val="75000"/>
              </a:srgbClr>
            </a:solidFill>
            <a:round/>
            <a:headEnd/>
            <a:tailEnd/>
          </a:ln>
          <a:effectLst>
            <a:outerShdw blurRad="127000" dist="12700" dir="2700000" sy="-23000" kx="-800400" algn="bl" rotWithShape="0">
              <a:prstClr val="black">
                <a:alpha val="20000"/>
              </a:prstClr>
            </a:outerShdw>
          </a:effectLst>
          <a:scene3d>
            <a:camera prst="orthographicFront"/>
            <a:lightRig rig="threePt" dir="t"/>
          </a:scene3d>
          <a:sp3d>
            <a:bevelT/>
          </a:sp3d>
        </p:spPr>
        <p:txBody>
          <a:bodyPr wrap="square" tIns="45720" bIns="9144" anchor="ctr" anchorCtr="0">
            <a:spAutoFit/>
          </a:bodyPr>
          <a:lstStyle/>
          <a:p>
            <a:pPr lvl="0" eaLnBrk="1" fontAlgn="auto" hangingPunct="1">
              <a:lnSpc>
                <a:spcPct val="85000"/>
              </a:lnSpc>
              <a:spcBef>
                <a:spcPts val="0"/>
              </a:spcBef>
              <a:spcAft>
                <a:spcPts val="0"/>
              </a:spcAft>
              <a:defRPr/>
            </a:pPr>
            <a:r>
              <a:rPr lang="en-US" sz="1900" kern="0" dirty="0">
                <a:solidFill>
                  <a:srgbClr val="00589A"/>
                </a:solidFill>
                <a:latin typeface="Arial" charset="0"/>
              </a:rPr>
              <a:t>Excessive dropped frames indicates CPU or hard drive or I/O interference by some other program running during capture. </a:t>
            </a:r>
            <a:br>
              <a:rPr lang="en-US" sz="1900" kern="0" dirty="0">
                <a:solidFill>
                  <a:srgbClr val="00589A"/>
                </a:solidFill>
                <a:latin typeface="Arial" charset="0"/>
              </a:rPr>
            </a:br>
            <a:r>
              <a:rPr lang="en-US" sz="1900" b="1" kern="0" dirty="0">
                <a:solidFill>
                  <a:srgbClr val="00589A"/>
                </a:solidFill>
                <a:latin typeface="Arial" charset="0"/>
              </a:rPr>
              <a:t>NEED TO FIX THIS!</a:t>
            </a:r>
          </a:p>
        </p:txBody>
      </p:sp>
    </p:spTree>
    <p:extLst>
      <p:ext uri="{BB962C8B-B14F-4D97-AF65-F5344CB8AC3E}">
        <p14:creationId xmlns:p14="http://schemas.microsoft.com/office/powerpoint/2010/main" val="13412078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NEXTUNIQUEID" val="10116"/>
  <p:tag name="MMPROD_DATA" val="&lt;object type=&quot;10002&quot; unique_id=&quot;901&quot;&gt;&lt;property id=&quot;10007&quot; value=&quot;Next&quot;/&gt;&lt;property id=&quot;10008&quot; value=&quot;Back&quot;/&gt;&lt;property id=&quot;10009&quot; value=&quot;Submit&quot;/&gt;&lt;property id=&quot;10012&quot; value=&quot;0&quot;/&gt;&lt;property id=&quot;10022&quot; value=&quot;Try again&quot;/&gt;&lt;property id=&quot;10068&quot; value=&quot;Correct - Click anywhere to continue&quot;/&gt;&lt;property id=&quot;10069&quot; value=&quot;Incorrect - Click anywhere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0&quot;/&gt;&lt;property id=&quot;10134&quot; value=&quot;0&quot;/&gt;&lt;property id=&quot;10135&quot; value=&quot;,&quot;/&gt;&lt;property id=&quot;10136&quot; value=&quot;2&quot;/&gt;&lt;property id=&quot;10156&quot; value=&quot;1&quot;/&gt;&lt;property id=&quot;10157&quot; value=&quot;1&quot;/&gt;&lt;property id=&quot;10158&quot; value=&quot;0&quot;/&gt;&lt;property id=&quot;10177&quot; value=&quot;1&quot;/&gt;&lt;property id=&quot;10183&quot; value=&quot;You must answer the question before continuing&quot;/&gt;&lt;property id=&quot;10185&quot; value=&quot;0&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0&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0&quot; value=&quot;&amp;lt;Format Name=&amp;quot;Current Profile&amp;quot;&amp;gt;&amp;lt;Question FontName=&amp;quot;Verdana&amp;quot; IsBold=&amp;quot;1&amp;quot; IsItalic=&amp;quot;0&amp;quot; IsUnderline=&amp;quot;0&amp;quot; FontSize=&amp;quot;18&amp;quot; UseDefFont=&amp;quot;0&amp;quot;/&amp;gt;&amp;lt;Answer FontName=&amp;quot;Verdana&amp;quot; IsBold=&amp;quot;0&amp;quot; IsItalic=&amp;quot;0&amp;quot; IsUnderline=&amp;quot;0&amp;quot; FontSize=&amp;quot;18&amp;quot;/&amp;gt;&amp;lt;Button FontName=&amp;quot;Verdana&amp;quot; IsBold=&amp;quot;0&amp;quot; IsItalic=&amp;quot;0&amp;quot; IsUnderline=&amp;quot;0&amp;quot; FontSize=&amp;quot;14&amp;quot;/&amp;gt;&amp;lt;Message FontName=&amp;quot;Verdana&amp;quot; IsBold=&amp;quot;0&amp;quot; IsItalic=&amp;quot;0&amp;quot; IsUnderline=&amp;quot;0&amp;quot; FontSize=&amp;quot;16&amp;quot;/&amp;gt;&amp;lt;ButtonPlacement Orientation=&amp;quot;Horizontal&amp;quot; Position=&amp;quot;0&amp;quot;/&amp;gt;&amp;lt;/Format&amp;gt;&quot;/&gt;&lt;property id=&quot;10221&quot; value=&quot;&amp;lt;Format Name=&amp;quot;Presentation Default&amp;quot;&amp;gt;&amp;lt;Question FontName=&amp;quot;Arial&amp;quot; IsBold=&amp;quot;1&amp;quot; IsItalic=&amp;quot;0&amp;quot; IsUnderline=&amp;quot;0&amp;quot; FontSize=&amp;quot;26&amp;quot;/&amp;gt;&amp;lt;Answer FontName=&amp;quot;Arial&amp;quot; IsBold=&amp;quot;0&amp;quot; IsItalic=&amp;quot;0&amp;quot; IsUnderline=&amp;quot;0&amp;quot; FontSize=&amp;quot;20&amp;quot;/&amp;gt;&amp;lt;Button FontName=&amp;quot;Arial&amp;quot; IsBold=&amp;quot;0&amp;quot; IsItalic=&amp;quot;0&amp;quot; IsUnderline=&amp;quot;0&amp;quot; FontSize=&amp;quot;14&amp;quot;/&amp;gt;&amp;lt;Message FontName=&amp;quot;Arial&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property id=&quot;10235&quot; value=&quot;0&quot;/&gt;&lt;property id=&quot;10236&quot; value=&quot;0&quot;/&gt;&lt;property id=&quot;10237&quot; value=&quot;0&quot;/&gt;&lt;property id=&quot;10238&quot; value=&quot;-1&quot;/&gt;&lt;property id=&quot;10239&quot; value=&quot;-1&quot;/&gt;&lt;property id=&quot;10240&quot; value=&quot;-1&quot;/&gt;&lt;property id=&quot;10241&quot; value=&quot;-1&quot;/&gt;&lt;property id=&quot;10242&quot; value=&quot;-1&quot;/&gt;&lt;property id=&quot;10243&quot; value=&quot;-1&quot;/&gt;&lt;property id=&quot;10244&quot; value=&quot;1&quot;/&gt;&lt;property id=&quot;10245&quot; value=&quot;1&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1&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0&quot;/&gt;&lt;property id=&quot;10029&quot; value=&quot;2&quot;/&gt;&lt;property id=&quot;10072&quot; value=&quot;Quiz10004&quot;/&gt;&lt;property id=&quot;10123&quot; value=&quot;1&quot;/&gt;&lt;property id=&quot;10129&quot; value=&quot;0&quot;/&gt;&lt;property id=&quot;10130&quot; value=&quot;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30&quot;/&gt;&lt;object type=&quot;10062&quot; unique_id=&quot;10006&quot;&gt;&lt;object type=&quot;10050&quot; unique_id=&quot;10007&quot;&gt;&lt;property id=&quot;10020&quot; value=&quot;2&quot;/&gt;&lt;property id=&quot;10102&quot; value=&quot;1&quot;/&gt;&lt;property id=&quot;10191&quot; value=&quot;-1&quot;/&gt;&lt;/object&gt;&lt;object type=&quot;10051&quot; unique_id=&quot;10008&quot;&gt;&lt;property id=&quot;10020&quot; value=&quot;2&quot;/&gt;&lt;property id=&quot;10102&quot; value=&quot;1&quot;/&gt;&lt;property id=&quot;10191&quot; value=&quot;-1&quot;/&gt;&lt;/object&gt;&lt;/object&gt;&lt;object type=&quot;10061&quot; unique_id=&quot;20000&quot;/&gt;&lt;/object&gt;&lt;/object&gt;&lt;/object&gt;&#10;"/>
  <p:tag name="MMPROD_THEME_BG_IMAGE" val=""/>
  <p:tag name="MMPROD_48172PHOTO" val="/9j/4AAQSkZJRgABAQAAAQABAAD/2wBDAAMCAgMCAgMDAwMEAwMEBQgFBQQEBQoHBwYIDAoMDAsKCwsNDhIQDQ4RDgsLEBYQERMUFRUVDA8XGBYUGBIUFRT/2wBDAQMEBAUEBQkFBQkUDQsNFBQUFBQUFBQUFBQUFBQUFBQUFBQUFBQUFBQUFBQUFBQUFBQUFBQUFBQUFBQUFBQUFBT/wAARCABiAEE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QY5RwMnP86eswx1HsaqYPrSyMWHOMD0FYcy7m6i0tS6srZ5qG4vrewiD3E8cKZA3yMFGScAZJ/CvnH9pP9r3S/gTL/Z0aQz6iYRL5kzHYoJx0HUgA5AOeR9D8TeNf24tT+IWr+YLabVUyFNqIiIQPQZbAHJ7Zp2fyLhRc3ZH60RapaTsVSdGIOMA9fp6/hVoEHOCeO+a/Lvwj+2x4k8N6BcxQeHbmKKNAUaeUyrBg44PUAjJwD6jPU179+zd+17qPj7Vo7TXXs5La5YKkluCpjzxk5J4BIzzwOcDjOakupU8LOGrR9jBt3vgClqFZOecnnNSbx1rRNnJrsOopu4e9FPmY7MxwxA4JFZXivxNZ+DvDOqa5qUvlWGn273EzEZyFBOAO5JwABySQBya4zVfj34F0UOJ/EcEpXgraRvP09CikfjmvG/2gfj/AOGPHvwk8UeH9KbUze3ECtBK9qEjJSRZMEk5wQh/h64rCFOUtbaG/tI3tc/ND4oeJNZ+N3xau7nU7iSdHmaWQnA4z0A7DsB6ZNeiaNo1nYW8cMMUccaYACgA5/DntXD+D4oLDV9TncsRbLukcDJYkkDHck4JGa09P+JdompR2n2OVJHbbueRCTnIGcHI9elaVW27LZH1OAUIQu92e4/D64ht7hIpYkltZQUkjZeo9uOtcrP4eu/gj8bra90gumh6rtuBGy7lUOcEH/Z9OnXGRwa5vUvi3P4Fvo40sIZ/PUODPNsCrkgnABPJBHOO/WvqHwzrWl/GX4aaVqH2OOPXfDQA1C1IEplspWAEiEDJC4ycjhSTjBGeOUnB8z2NsXFSVtz7o8D+JR4t8M2OonaJZYx5irxhsc4HoeoGTwetdECV6flXyV4S+N6/BXwnp+nXtjHrL3ZeWEW90IdiDBAJYNk4IGM5AGeScVxPiz9sbxxql3JFpS2mgQZIVYoRLKo/2nkByfdVX6V10aNWsrxWh8ZWnClJps+7vM/2aK/O3/hpj4mf9DVJ/wB+If8A4iiun6nVOT6xTPBR4vnQKkeEAG1csWx9Mmnw+Kry6bE88skcgIdT6EY45yPXj0rCR9P81BFPNMjbiZHQIAR6DP4HB5x+VhPIkIAgusghvMQEIMnkDHTAGc5HPGeM170p0bWSOSEJJppnN2Gjw6fdavpmPMxOY2mxgyLyUb/vkgexB9M1mah4e0C2u4EmSCKT+EoAoGMn5j6A/mT3NdV4zng0rWrSKIskV3al0WQENvQgMM5Oc5z+fpXCajZ3M9/JcwpHPA2BJ5hwUGP4eQDg88kcnrxXytRtTZ+lYOdOdFOKPUfE9n4M1HwNoGszyo2qwTSWl2iyr5nl7gySBCOVySCecEc4yK+iP2cVs0tbjVdPuUuZLiIWMpIAZUwMAgAAgADB9h6cfGum6S72E1vplxbSyyrlo7pDtUHrgiQnqegGPcAmvoD4DaoPAfgXX7u9kkieytLm7kjBK7QIsRgDkgkhsEc4APPFcFa/LY724u90Q/EbV7yTxIYLyNQ0VvAQqLuVC0ayMoKjBAaRwDkjAABwK5tZbgorlAI2GfmJA47jIzW7418S6frerDU4L/7auoWkNwrWoZmZTGoJJIGckE8jvznmuZuL+0k2yFAGcFG82NgSBjJyMAYJAzjvj0FfVYaqo0YrlPzDFrmrzk9rss/bm/up+f8A9jRVP+2D6S/+BH/2VFdftfI4uVdzLsJfGGVthoOqJcNxuFlIS2ByAoXORgnjNc9ql/rdxK8V5ayxXpcRNHLBIrllJBBGOCPQgd88inXv7R3iDwsYJFv2/tBJFdIre7mBUg4AZg+OGIyPm6YIArgPiZ+1B42+KLxf2nqUtskJLRC3kf5CwALAsS24gAklvQADtx8tmnHY9GnTv0sO8feIotPnsnunEV5Z3CAxoTvjhZsSZB7bQQM4PHpWxZa3HpcMn2lBLB2kQZGD3/KvF7l4Vtbm4u5WL3KE7WJZ2J5Gc8nBJGT689jW94W8WQfYVtri5j+VQAZTtDDHviuLFUm7SR9HltZUrwbPYvCnjXw8dbtoJYWeOVwrbQQMHIwTxjqOfavQfjT8ZtI8I2Ethpfl3eq6le2huSoDJBFE8RKnsx2RhCOQNzZ5GK8BNzptvb/aYTHFIoyXX/PGK898Q+J21LUS8CeYAGUeZkjJBUnGeuCcehIrgp4f2s1KWyPSxOJ5INX1Z9deN/FSeFfiBfaAkdtZG0iWeG6uSRHNA+dpEgGECkMCDgAISDgVm291q17P5VvoKXs8isVERaUEjPQqSCOMe+R2IryTx/8AFibx54f8J6hFi01MR3Fjf7TuB2SxNERkdCsx49WYHPU8Tpvia/sr1LtLuUzjaTIzknB2knPXI8xznrnnrzXsU01FI+VnRhN36n0n/wATj/oAf+STf4UV4f8A8Lv8Rf3of+/Z/wAaK01I9gjg5Lh5ZQXzv3KT7HMJqmHEiqCM/KM+42p/gadK+yVjnO0g5+gQ/wDshpjKY0YEkbVYYHsrD+amrvbc216Fa5hadjLI5JC459AG4H4qT+dONpsY55xkZA92H8h/KrM64aVcgjc4HHHJlGP1FIPmbOeC2fwJT+Ycn8alrUfqJFGxhSAPJ5edwQN8o4bPH/ASfSoIINoBPGADwO4AJ/8AQT+VWbZvNWPnsFJwegKg/wDoZpM9VA+8SvByBkuP03CpsloityUL5CbMkFAwAzxkBumPUxj9KlcZYiMdSVUA/wC+Bj/xwVXVixDv/EQeTxglSf0dquaM3/EyssjKiSMkH6x5/XND0VxG/wCXF/zx/Q0V1H2fR/8Ans35f/WoqOdF8p5RvMqyknrkfmr/ANSB+FSSHKSH2YjHoRL/AIj86zrO6SNXVmxhlIAGc9if5jFXxNGyHGRngAgjrn+hH51qt9TLXSxIPmuB3/eH/wBGD/Gq7HbCPeMd/wDYQ/0qaNv3iH/aBz65aM/1qAgPGO42YHOP+WZH/suPwptjdr3LdpNFbmdTbLcYWRVzIV8ticq4x1I2Hg8HvULk28pBySpzz6jYT/Jv1qMPiWYc4LkYHod/9GNOmcuJCOpTJB9SsmaV11BX6gQFUhj820gfUBlA/NBW54cszc6kgUjDMOhI7uw7egH6Vgs2+bJznzCefdv/ANdWrHU5LDY0ZZX5wQeCDHg5/P8AnRLVWQ7pM3/7Mk9f/H//AK1FY3/CV3v/AD9v+VFYezZfMjl4P+Pj8P8ACtpvvj6j+YoorUgYCdkfP8P/AMbpq/6sf5/56UUUIOo5Puv/ALw/9ANSXPWT6H/0F6KKAGH/AFrfX/2dqiT/AFY/3E/9BNFFAFeiiigD/9k="/>
  <p:tag name="MMPROD_48172LOGO" val=""/>
  <p:tag name="MMPROD_UIDATA" val="&lt;database version=&quot;8.0&quot;&gt;&lt;object type=&quot;1&quot; unique_id=&quot;10001&quot;&gt;&lt;property id=&quot;20139&quot; value=&quot;%n. %s&quot;/&gt;&lt;property id=&quot;20141&quot; value=&quot;02 - Application Development Tools and APIs&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3&quot; value=&quot;1&quot;/&gt;&lt;property id=&quot;20184&quot; value=&quot;7&quot;/&gt;&lt;property id=&quot;20193&quot; value=&quot;-1&quot;/&gt;&lt;property id=&quot;20224&quot; value=&quot;C:\MyDocuments\_Dctm16\Projects\Architecting Applications\7.1\VILT\Published\02_App_Dev_Tools_and_APIs_pptx&quot;/&gt;&lt;property id=&quot;20226&quot; value=&quot;C:\MyDocuments\_Dctm16\Projects\Architecting Applications\7.1\Modules\02_App_Dev_Tools_and_APIs.pptx&quot;/&gt;&lt;property id=&quot;20250&quot; value=&quot;0&quot;/&gt;&lt;property id=&quot;20251&quot; value=&quot;0&quot;/&gt;&lt;property id=&quot;20259&quot; value=&quot;0&quot;/&gt;&lt;property id=&quot;20600&quot; value=&quot;0&quot;/&gt;&lt;property id=&quot;20700&quot; value=&quot;0&quot;/&gt;&lt;object type=&quot;2&quot; unique_id=&quot;47810&quot;&gt;&lt;object type=&quot;3&quot; unique_id=&quot;47811&quot;&gt;&lt;property id=&quot;20148&quot; value=&quot;5&quot;/&gt;&lt;property id=&quot;20300&quot; value=&quot;Slide 1 - &amp;quot;Module 2&amp;quot;&quot;/&gt;&lt;property id=&quot;20302&quot; value=&quot;1&quot;/&gt;&lt;property id=&quot;20303&quot; value=&quot;Dave Samuels&quot;/&gt;&lt;property id=&quot;20307&quot; value=&quot;256&quot;/&gt;&lt;property id=&quot;20309&quot; value=&quot;48172&quot;/&gt;&lt;/object&gt;&lt;object type=&quot;3&quot; unique_id=&quot;47812&quot;&gt;&lt;property id=&quot;20148&quot; value=&quot;5&quot;/&gt;&lt;property id=&quot;20300&quot; value=&quot;Slide 2 - &amp;quot;Module Objectives&amp;quot;&quot;/&gt;&lt;property id=&quot;20302&quot; value=&quot;1&quot;/&gt;&lt;property id=&quot;20303&quot; value=&quot;Dave Samuels&quot;/&gt;&lt;property id=&quot;20307&quot; value=&quot;423&quot;/&gt;&lt;property id=&quot;20309&quot; value=&quot;48172&quot;/&gt;&lt;/object&gt;&lt;object type=&quot;3&quot; unique_id=&quot;47813&quot;&gt;&lt;property id=&quot;20148&quot; value=&quot;5&quot;/&gt;&lt;property id=&quot;20300&quot; value=&quot;Slide 3 - &amp;quot;Planning and Preparing &amp;quot;&quot;/&gt;&lt;property id=&quot;20302&quot; value=&quot;1&quot;/&gt;&lt;property id=&quot;20303&quot; value=&quot;Dave Samuels&quot;/&gt;&lt;property id=&quot;20307&quot; value=&quot;484&quot;/&gt;&lt;property id=&quot;20309&quot; value=&quot;48172&quot;/&gt;&lt;/object&gt;&lt;object type=&quot;3&quot; unique_id=&quot;47814&quot;&gt;&lt;property id=&quot;20148&quot; value=&quot;5&quot;/&gt;&lt;property id=&quot;20300&quot; value=&quot;Slide 4 - &amp;quot;Development Project Roles and Tasks&amp;quot;&quot;/&gt;&lt;property id=&quot;20302&quot; value=&quot;1&quot;/&gt;&lt;property id=&quot;20303&quot; value=&quot;Dave Samuels&quot;/&gt;&lt;property id=&quot;20307&quot; value=&quot;480&quot;/&gt;&lt;property id=&quot;20309&quot; value=&quot;48172&quot;/&gt;&lt;/object&gt;&lt;object type=&quot;3&quot; unique_id=&quot;47815&quot;&gt;&lt;property id=&quot;20148&quot; value=&quot;5&quot;/&gt;&lt;property id=&quot;20300&quot; value=&quot;Slide 5 - &amp;quot;Tools&amp;quot;&quot;/&gt;&lt;property id=&quot;20302&quot; value=&quot;1&quot;/&gt;&lt;property id=&quot;20303&quot; value=&quot;Dave Samuels&quot;/&gt;&lt;property id=&quot;20307&quot; value=&quot;454&quot;/&gt;&lt;property id=&quot;20309&quot; value=&quot;48172&quot;/&gt;&lt;/object&gt;&lt;object type=&quot;3&quot; unique_id=&quot;47816&quot;&gt;&lt;property id=&quot;20148&quot; value=&quot;5&quot;/&gt;&lt;property id=&quot;20300&quot; value=&quot;Slide 6 - &amp;quot;Application Assembly&amp;quot;&quot;/&gt;&lt;property id=&quot;20302&quot; value=&quot;1&quot;/&gt;&lt;property id=&quot;20303&quot; value=&quot;Dave Samuels&quot;/&gt;&lt;property id=&quot;20307&quot; value=&quot;455&quot;/&gt;&lt;property id=&quot;20309&quot; value=&quot;48172&quot;/&gt;&lt;/object&gt;&lt;object type=&quot;3&quot; unique_id=&quot;47817&quot;&gt;&lt;property id=&quot;20148&quot; value=&quot;5&quot;/&gt;&lt;property id=&quot;20300&quot; value=&quot;Slide 7 - &amp;quot;EMC Documentum Composer&amp;quot;&quot;/&gt;&lt;property id=&quot;20302&quot; value=&quot;1&quot;/&gt;&lt;property id=&quot;20303&quot; value=&quot;Dave Samuels&quot;/&gt;&lt;property id=&quot;20307&quot; value=&quot;465&quot;/&gt;&lt;property id=&quot;20309&quot; value=&quot;48172&quot;/&gt;&lt;/object&gt;&lt;object type=&quot;3&quot; unique_id=&quot;47818&quot;&gt;&lt;property id=&quot;20148&quot; value=&quot;5&quot;/&gt;&lt;property id=&quot;20300&quot; value=&quot;Slide 8 - &amp;quot;D2 Solutions&amp;quot;&quot;/&gt;&lt;property id=&quot;20302&quot; value=&quot;1&quot;/&gt;&lt;property id=&quot;20303&quot; value=&quot;Dave Samuels&quot;/&gt;&lt;property id=&quot;20307&quot; value=&quot;498&quot;/&gt;&lt;property id=&quot;20309&quot; value=&quot;48172&quot;/&gt;&lt;/object&gt;&lt;object type=&quot;3&quot; unique_id=&quot;47819&quot;&gt;&lt;property id=&quot;20148&quot; value=&quot;5&quot;/&gt;&lt;property id=&quot;20300&quot; value=&quot;Slide 9 - &amp;quot;xCP Designer&amp;quot;&quot;/&gt;&lt;property id=&quot;20302&quot; value=&quot;1&quot;/&gt;&lt;property id=&quot;20303&quot; value=&quot;Dave Samuels&quot;/&gt;&lt;property id=&quot;20307&quot; value=&quot;486&quot;/&gt;&lt;property id=&quot;20309&quot; value=&quot;48172&quot;/&gt;&lt;/object&gt;&lt;object type=&quot;3&quot; unique_id=&quot;47820&quot;&gt;&lt;property id=&quot;20148&quot; value=&quot;5&quot;/&gt;&lt;property id=&quot;20300&quot; value=&quot;Slide 10 - &amp;quot;Process Builder&amp;quot;&quot;/&gt;&lt;property id=&quot;20302&quot; value=&quot;1&quot;/&gt;&lt;property id=&quot;20303&quot; value=&quot;Dave Samuels&quot;/&gt;&lt;property id=&quot;20307&quot; value=&quot;459&quot;/&gt;&lt;property id=&quot;20309&quot; value=&quot;48172&quot;/&gt;&lt;/object&gt;&lt;object type=&quot;3&quot; unique_id=&quot;47821&quot;&gt;&lt;property id=&quot;20148&quot; value=&quot;5&quot;/&gt;&lt;property id=&quot;20300&quot; value=&quot;Slide 11 - &amp;quot;xCP Designer’s Process Model Editor&amp;quot;&quot;/&gt;&lt;property id=&quot;20302&quot; value=&quot;1&quot;/&gt;&lt;property id=&quot;20303&quot; value=&quot;Dave Samuels&quot;/&gt;&lt;property id=&quot;20307&quot; value=&quot;487&quot;/&gt;&lt;property id=&quot;20309&quot; value=&quot;48172&quot;/&gt;&lt;/object&gt;&lt;object type=&quot;3&quot; unique_id=&quot;47822&quot;&gt;&lt;property id=&quot;20148&quot; value=&quot;5&quot;/&gt;&lt;property id=&quot;20300&quot; value=&quot;Slide 12 - &amp;quot;Application Development APIs&amp;quot;&quot;/&gt;&lt;property id=&quot;20302&quot; value=&quot;1&quot;/&gt;&lt;property id=&quot;20303&quot; value=&quot;Dave Samuels&quot;/&gt;&lt;property id=&quot;20307&quot; value=&quot;463&quot;/&gt;&lt;property id=&quot;20309&quot; value=&quot;48172&quot;/&gt;&lt;/object&gt;&lt;object type=&quot;3&quot; unique_id=&quot;47823&quot;&gt;&lt;property id=&quot;20148&quot; value=&quot;5&quot;/&gt;&lt;property id=&quot;20300&quot; value=&quot;Slide 13 - &amp;quot;Application Development Tools&amp;quot;&quot;/&gt;&lt;property id=&quot;20302&quot; value=&quot;1&quot;/&gt;&lt;property id=&quot;20303&quot; value=&quot;Dave Samuels&quot;/&gt;&lt;property id=&quot;20307&quot; value=&quot;466&quot;/&gt;&lt;property id=&quot;20309&quot; value=&quot;48172&quot;/&gt;&lt;/object&gt;&lt;object type=&quot;3&quot; unique_id=&quot;47824&quot;&gt;&lt;property id=&quot;20148&quot; value=&quot;5&quot;/&gt;&lt;property id=&quot;20300&quot; value=&quot;Slide 14 - &amp;quot;Application Development IDE – Composer&amp;quot;&quot;/&gt;&lt;property id=&quot;20302&quot; value=&quot;1&quot;/&gt;&lt;property id=&quot;20303&quot; value=&quot;Dave Samuels&quot;/&gt;&lt;property id=&quot;20307&quot; value=&quot;481&quot;/&gt;&lt;property id=&quot;20309&quot; value=&quot;48172&quot;/&gt;&lt;/object&gt;&lt;object type=&quot;3&quot; unique_id=&quot;47825&quot;&gt;&lt;property id=&quot;20148&quot; value=&quot;5&quot;/&gt;&lt;property id=&quot;20300&quot; value=&quot;Slide 15 - &amp;quot;Documentum Administrator&amp;quot;&quot;/&gt;&lt;property id=&quot;20302&quot; value=&quot;1&quot;/&gt;&lt;property id=&quot;20303&quot; value=&quot;Dave Samuels&quot;/&gt;&lt;property id=&quot;20307&quot; value=&quot;472&quot;/&gt;&lt;property id=&quot;20309&quot; value=&quot;48172&quot;/&gt;&lt;/object&gt;&lt;object type=&quot;3&quot; unique_id=&quot;47826&quot;&gt;&lt;property id=&quot;20148&quot; value=&quot;5&quot;/&gt;&lt;property id=&quot;20300&quot; value=&quot;Slide 16 - &amp;quot;Tools for Issuing DQL Queries and Server API Commands&amp;quot;&quot;/&gt;&lt;property id=&quot;20302&quot; value=&quot;1&quot;/&gt;&lt;property id=&quot;20303&quot; value=&quot;Dave Samuels&quot;/&gt;&lt;property id=&quot;20307&quot; value=&quot;474&quot;/&gt;&lt;property id=&quot;20309&quot; value=&quot;48172&quot;/&gt;&lt;/object&gt;&lt;object type=&quot;3&quot; unique_id=&quot;47827&quot;&gt;&lt;property id=&quot;20148&quot; value=&quot;5&quot;/&gt;&lt;property id=&quot;20300&quot; value=&quot;Slide 17 - &amp;quot;Use IDQL and IAPI Interactive Mode&amp;quot;&quot;/&gt;&lt;property id=&quot;20302&quot; value=&quot;1&quot;/&gt;&lt;property id=&quot;20303&quot; value=&quot;Dave Samuels&quot;/&gt;&lt;property id=&quot;20307&quot; value=&quot;475&quot;/&gt;&lt;property id=&quot;20309&quot; value=&quot;48172&quot;/&gt;&lt;/object&gt;&lt;object type=&quot;3&quot; unique_id=&quot;47828&quot;&gt;&lt;property id=&quot;20148&quot; value=&quot;5&quot;/&gt;&lt;property id=&quot;20300&quot; value=&quot;Slide 18 - &amp;quot;Use IDQL in Batch Mode&amp;quot;&quot;/&gt;&lt;property id=&quot;20302&quot; value=&quot;1&quot;/&gt;&lt;property id=&quot;20303&quot; value=&quot;Dave Samuels&quot;/&gt;&lt;property id=&quot;20307&quot; value=&quot;504&quot;/&gt;&lt;property id=&quot;20309&quot; value=&quot;48172&quot;/&gt;&lt;/object&gt;&lt;object type=&quot;3&quot; unique_id=&quot;47829&quot;&gt;&lt;property id=&quot;20148&quot; value=&quot;5&quot;/&gt;&lt;property id=&quot;20300&quot; value=&quot;Slide 19 - &amp;quot;Use IAPI in Batch Mode&amp;quot;&quot;/&gt;&lt;property id=&quot;20302&quot; value=&quot;1&quot;/&gt;&lt;property id=&quot;20303&quot; value=&quot;Dave Samuels&quot;/&gt;&lt;property id=&quot;20307&quot; value=&quot;505&quot;/&gt;&lt;property id=&quot;20309&quot; value=&quot;48172&quot;/&gt;&lt;/object&gt;&lt;object type=&quot;3&quot; unique_id=&quot;47830&quot;&gt;&lt;property id=&quot;20148&quot; value=&quot;5&quot;/&gt;&lt;property id=&quot;20300&quot; value=&quot;Slide 20 - &amp;quot;Five Useful Server API Commands (1 of 4)&amp;quot;&quot;/&gt;&lt;property id=&quot;20302&quot; value=&quot;1&quot;/&gt;&lt;property id=&quot;20303&quot; value=&quot;Dave Samuels&quot;/&gt;&lt;property id=&quot;20307&quot; value=&quot;499&quot;/&gt;&lt;property id=&quot;20309&quot; value=&quot;48172&quot;/&gt;&lt;/object&gt;&lt;object type=&quot;3&quot; unique_id=&quot;47831&quot;&gt;&lt;property id=&quot;20148&quot; value=&quot;5&quot;/&gt;&lt;property id=&quot;20300&quot; value=&quot;Slide 21 - &amp;quot;Five Useful Server API Commands (2 of 4)&amp;quot;&quot;/&gt;&lt;property id=&quot;20302&quot; value=&quot;1&quot;/&gt;&lt;property id=&quot;20303&quot; value=&quot;Dave Samuels&quot;/&gt;&lt;property id=&quot;20307&quot; value=&quot;500&quot;/&gt;&lt;property id=&quot;20309&quot; value=&quot;48172&quot;/&gt;&lt;/object&gt;&lt;object type=&quot;3&quot; unique_id=&quot;47832&quot;&gt;&lt;property id=&quot;20148&quot; value=&quot;5&quot;/&gt;&lt;property id=&quot;20300&quot; value=&quot;Slide 22 - &amp;quot;Five Useful Server API Commands (3 of 4)&amp;quot;&quot;/&gt;&lt;property id=&quot;20302&quot; value=&quot;1&quot;/&gt;&lt;property id=&quot;20303&quot; value=&quot;Dave Samuels&quot;/&gt;&lt;property id=&quot;20307&quot; value=&quot;501&quot;/&gt;&lt;property id=&quot;20309&quot; value=&quot;48172&quot;/&gt;&lt;/object&gt;&lt;object type=&quot;3&quot; unique_id=&quot;47833&quot;&gt;&lt;property id=&quot;20148&quot; value=&quot;5&quot;/&gt;&lt;property id=&quot;20300&quot; value=&quot;Slide 23 - &amp;quot;Five Useful Server API Commands (4 of 4)&amp;quot;&quot;/&gt;&lt;property id=&quot;20302&quot; value=&quot;1&quot;/&gt;&lt;property id=&quot;20303&quot; value=&quot;Dave Samuels&quot;/&gt;&lt;property id=&quot;20307&quot; value=&quot;502&quot;/&gt;&lt;property id=&quot;20309&quot; value=&quot;48172&quot;/&gt;&lt;/object&gt;&lt;object type=&quot;3&quot; unique_id=&quot;47834&quot;&gt;&lt;property id=&quot;20148&quot; value=&quot;5&quot;/&gt;&lt;property id=&quot;20300&quot; value=&quot;Slide 24 - &amp;quot;Community-Based Tools&amp;quot;&quot;/&gt;&lt;property id=&quot;20302&quot; value=&quot;1&quot;/&gt;&lt;property id=&quot;20303&quot; value=&quot;Dave Samuels&quot;/&gt;&lt;property id=&quot;20307&quot; value=&quot;503&quot;/&gt;&lt;property id=&quot;20309&quot; value=&quot;48172&quot;/&gt;&lt;/object&gt;&lt;object type=&quot;3&quot; unique_id=&quot;47835&quot;&gt;&lt;property id=&quot;20148&quot; value=&quot;5&quot;/&gt;&lt;property id=&quot;20300&quot; value=&quot;Slide 25 - &amp;quot;xCP Community Support&amp;quot;&quot;/&gt;&lt;property id=&quot;20302&quot; value=&quot;1&quot;/&gt;&lt;property id=&quot;20303&quot; value=&quot;Dave Samuels&quot;/&gt;&lt;property id=&quot;20307&quot; value=&quot;491&quot;/&gt;&lt;property id=&quot;20309&quot; value=&quot;48172&quot;/&gt;&lt;/object&gt;&lt;object type=&quot;3&quot; unique_id=&quot;47836&quot;&gt;&lt;property id=&quot;20148&quot; value=&quot;5&quot;/&gt;&lt;property id=&quot;20300&quot; value=&quot;Slide 26 - &amp;quot;Summary&amp;quot;&quot;/&gt;&lt;property id=&quot;20302&quot; value=&quot;1&quot;/&gt;&lt;property id=&quot;20303&quot; value=&quot;Dave Samuels&quot;/&gt;&lt;property id=&quot;20307&quot; value=&quot;293&quot;/&gt;&lt;property id=&quot;20309&quot; value=&quot;48172&quot;/&gt;&lt;/object&gt;&lt;object type=&quot;3&quot; unique_id=&quot;48373&quot;&gt;&lt;property id=&quot;20148&quot; value=&quot;5&quot;/&gt;&lt;property id=&quot;20300&quot; value=&quot;Slide 27 - &amp;quot;Question 1&amp;quot;&quot;/&gt;&lt;property id=&quot;20302&quot; value=&quot;1&quot;/&gt;&lt;property id=&quot;20303&quot; value=&quot;Dave Samuels&quot;/&gt;&lt;property id=&quot;20307&quot; value=&quot;507&quot;/&gt;&lt;property id=&quot;20309&quot; value=&quot;48172&quot;/&gt;&lt;/object&gt;&lt;object type=&quot;3&quot; unique_id=&quot;48374&quot;&gt;&lt;property id=&quot;20148&quot; value=&quot;5&quot;/&gt;&lt;property id=&quot;20300&quot; value=&quot;Slide 28 - &amp;quot;Question 2&amp;quot;&quot;/&gt;&lt;property id=&quot;20302&quot; value=&quot;1&quot;/&gt;&lt;property id=&quot;20303&quot; value=&quot;Dave Samuels&quot;/&gt;&lt;property id=&quot;20307&quot; value=&quot;508&quot;/&gt;&lt;property id=&quot;20309&quot; value=&quot;48172&quot;/&gt;&lt;/object&gt;&lt;object type=&quot;3&quot; unique_id=&quot;48375&quot;&gt;&lt;property id=&quot;20148&quot; value=&quot;5&quot;/&gt;&lt;property id=&quot;20300&quot; value=&quot;Slide 29 - &amp;quot;Question 3&amp;quot;&quot;/&gt;&lt;property id=&quot;20302&quot; value=&quot;1&quot;/&gt;&lt;property id=&quot;20303&quot; value=&quot;Dave Samuels&quot;/&gt;&lt;property id=&quot;20307&quot; value=&quot;509&quot;/&gt;&lt;property id=&quot;20309&quot; value=&quot;48172&quot;/&gt;&lt;/object&gt;&lt;/object&gt;&lt;object type=&quot;8&quot; unique_id=&quot;47866&quot;&gt;&lt;object type=&quot;9&quot; unique_id=&quot;48960&quot;&gt;&lt;property id=&quot;20000&quot; value=&quot;0&quot;/&gt;&lt;property id=&quot;20400&quot; value=&quot;Learning Communities&quot;/&gt;&lt;property id=&quot;20401&quot; value=&quot;http://mylearn.emc.com/portals/home/ml.cfm?actionID=488&quot;/&gt;&lt;property id=&quot;20402&quot; value=&quot;1&quot;/&gt;&lt;property id=&quot;20404&quot; value=&quot;0&quot;/&gt;&lt;property id=&quot;20405&quot; value=&quot;0&quot;/&gt;&lt;/object&gt;&lt;/object&gt;&lt;object type=&quot;4&quot; unique_id=&quot;48136&quot;&gt;&lt;object type=&quot;5&quot; unique_id=&quot;48172&quot;&gt;&lt;property id=&quot;20149&quot; value=&quot;Dave Samuels&quot;/&gt;&lt;property id=&quot;20150&quot; value=&quot;Senior Tech Ed Consultant&quot;/&gt;&lt;property id=&quot;20151&quot; value=&quot;DaveAtStevesWed_02_98.jpg&quot;/&gt;&lt;property id=&quot;20155&quot; value=&quot;Software Developer since 1981. Corporate trainer for Microsoft and Intel since 1993.  Courseware developer since 1997.  Developed Documentum training since 2001, including but not limited to DFC Programming, Business Object Framework development, Source One Administration, FAST, Kazeon, Performance Tuning, WDK Programming, D2, xCP Architechting Applications and Architecting Applications.&amp;#x0D;&amp;#x0A;&quot;/&gt;&lt;/object&gt;&lt;/object&gt;&lt;object type=&quot;10&quot; unique_id=&quot;48137&quot;&gt;&lt;object type=&quot;11&quot; unique_id=&quot;48138&quot;&gt;&lt;property id=&quot;20180&quot; value=&quot;0&quot;/&gt;&lt;property id=&quot;20181&quot; value=&quot;0&quot;/&gt;&lt;property id=&quot;20183&quot; value=&quot;1&quot;/&gt;&lt;/object&gt;&lt;object type=&quot;12&quot; unique_id=&quot;48961&quot;&gt;&lt;/object&gt;&lt;/object&gt;&lt;/object&gt;&lt;/database&gt;"/>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2MDk3NzM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ZmFsc2UiLz4NCgkJPHVpc2hvdyBuYW1lPSJwcmVzZW50ZXJiaW8iIHZhbHVlPSJmYWxzZSIvPg0KCQk8dWlzaG93IG5hbWU9ImNvbXBhbnlsb2dvIiB2YWx1ZT0iZmFsc2UiLz4NCgkJPHVpc2hvdyBuYW1lPSJzaWRlYmFyIiB2YWx1ZT0idHJ1ZSIvPg0KCQk8dWlzaG93IG5hbWU9Im91dGxpbmUiIHZhbHVlPSJ0cnVlIi8+DQoJCTx1aXNob3cgbmFtZT0idGh1bWJuYWlsIiB2YWx1ZT0idHJ1ZSIvPg0KCQk8dWlzaG93IG5hbWU9Im5vdGVzIiB2YWx1ZT0iZmFsc2UiLz4NCgkJPHVpc2hvdyBuYW1lPSJzZWFyY2giIHZhbHVlPSJ0cnVlIi8+DQoJCTx1aXNob3cgbmFtZT0icXVpeiIgdmFsdWU9ImZhbHNlIi8+DQoJCTx1aXNob3cgbmFtZT0iYXR0YWNobWVudHMiIHZhbHVlPSJ0cnVlIi8+DQoJCTx1aXNob3cgbmFtZT0idXRpbHMiIHZhbHVlPSJ0cnVlIi8+DQoJCTx1aXNob3cgbmFtZT0idm9sdW1lIiB2YWx1ZT0idHJ1ZSIvPg0KCQk8dWlzaG93IG5hbWU9InBsYXliYXIiIHZhbHVlPSJ0cnVlIi8+DQoJCTx1aXNob3cgbmFtZT0idGFsa2luZ2hlYWQiIHZhbHVlPSJ0cnVlIi8+DQoJCTx1aXNob3cgbmFtZT0ic2lkZWJhcm9ucmlnaHQiIHZhbHVlPSJ0cnVlIi8+DQoJCTx1aXNob3cgbmFtZT0idmlld2NoYW5nZSIgdmFsdWU9InRydWUiLz4NCgkJPHVpc2hvdyBuYW1lPSJhbHdheXNTY3J1bmNoIiB2YWx1ZT0iZmFsc2UiLz4NCgkJPHVpc2hvdyBuYW1lPSJpbml0aWFsZGlzcGxheW1vZGVpc25vcm1hbCIgdmFsdWU9InRydWUiLz4NCgkJPHVpcmVwbGFjZSBuYW1lPSJsb2dvIiB2YWx1ZT0iIi8+DQoJCTx1aXJlcGxhY2UgbmFtZT0iYmdpbWFnZSIgdmFsdWU9IiIvPg0KCQk8dWlyZXBsYWNlIG5hbWU9ImluaXRpYWx0YWIiIHZhbHVlPSJvdXRsaW5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DQoJCTx1aXRleHQgbmFtZT0iU0NSVUJCQVJTVEFUVVNfTk9BVURJTyIgdmFsdWU9IktlaW4gQXVkaW8iLz4NCgkJPHVpdGV4dCBuYW1lPSJTQ1JVQkJBUlNUQVRVU19WSURQTEFZSU5HIiB2YWx1ZT0iVmlkZW8gd2lyZCBhYmdlc3BpZWx0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1xdWl6IHBvZCBhbmQgbWVzc2FnZSBib3ggdGV4dHMtLT4NCgkJPHVpdGV4dCBuYW1lPSJRVUlaUE9EX1FVSVpfQVRURU1QVCIgdmFsdWU9IlF1aXp2ZXJzdWNoOiIvPg0KCQk8dWl0ZXh0IG5hbWU9IlFVSVpQT0RfUVVJWl9BVFRFTVBUX1ZBTFVFIiB2YWx1ZT0iJW4gdm9uICV0Ii8+DQoJCTx1aXRleHQgbmFtZT0iUVVJWlBPRF9RVUlaX1NDT1JFIiB2YWx1ZT0iRXJyZWljaHQ6Ii8+DQoJCTx1aXRleHQgbmFtZT0iUVVJWlBPRF9RVUlaX1BBU1NTQ09SRSIgdmFsdWU9Ik1pbmRlc3RwdW5rdHphaGw6Ii8+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JiN4QTsmI3hBO1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lRvbiBh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DQoJCTx1aXRleHQgbmFtZT0iUVVJWlBPRF9RVUlaX0FUVEVNUFQiIHZhbHVlPSLtgLTspogg7Iuc64+EIO2an+yImDoiLz4NCgkJPHVpdGV4dCBuYW1lPSJRVUlaUE9EX1FVSVpfQVRURU1QVF9WQUxVRSIgdmFsdWU9IiVuLyV0Ii8+DQoJCTx1aXRleHQgbmFtZT0iUVVJWlBPRF9RVUlaX1NDT1JFIiB2YWx1ZT0i65Od7KCQOiIvPg0KCQk8dWl0ZXh0IG5hbWU9IlFVSVpQT0RfUVVJWl9QQVNTU0NPUkUiIHZhbHVlPSLthrXqs7wg7KCQ7IiYOiIvPg0KCQk8dWl0ZXh0IG5hbWU9IlFVSVpQT0RfUVVJWl9NQVhTQ09SRSIgdmFsdWU9Iuy1nOqzoCDsoJDsiJg6Ii8+DQoJCTx1aXRleHQgbmFtZT0iUVVJWlBPRF9RVUVTQVRNUFRfU1RSIiB2YWx1ZT0i7Iuc64+EIO2an+yImDogJW4vJXQiLz4NCgkJPHVpdGV4dCBuYW1lPSJRVUlaUE9EX1FVRVNUWVBFX1NUUiIgdmFsdWU9IuycoO2YlTogJXMiLz4NCgkJPHVpdGV4dCBuYW1lPSJRVUlaUE9EX1FVRVNUWVBFX0dSRCIgdmFsdWU9IuygkOyImCDrp6TquLDquLAg7JmE66OMIi8+DQoJCTx1aXRleHQgbmFtZT0iUVVJWlBPRF9RVUVTVFlQRV9TVlkiIHZhbHVlPSLshKTrrLgg7KGw7IKsIi8+DQoJCTx1aXRleHQgbmFtZT0iUVVJWlBPRF9RVUlaQVRNUFRfSU5GIiB2YWx1ZT0i66y07ZWcIi8+DQoJCTx1aXRleHQgbmFtZT0iUVVJWlBPRF9RVUVTQVRNUFRfSU5GIiB2YWx1ZT0i66y07ZWcIi8+DQoJCTx1aXRleHQgbmFtZT0iV0FSTklOR01TR19ZRVNTVFJJTkciIHZhbHVlPSLsmIgiLz4NCgkJPHVpdGV4dCBuYW1lPSJXQVJOSU5HTVNHX05PU1RSSU5HIiB2YWx1ZT0i7JWE64uI7JikIi8+DQoJCTx1aXRleHQgbmFtZT0iV0FSTklOR01TR19USVRMRVNUUklORyIgdmFsdWU9Iu2AtOymiCDrgrTruYTqsozsnbTshZgg6rK96rOgIi8+DQoJCTx1aXRleHQgbmFtZT0iV0FSTklOR01TR19NU0dTVFJJTkciIHZhbHVlPSLsnbQg7YC07KaI7JeQ7IScIOyLnOuPhO2VmOyngCDslYrsnYAg7KeI66y47J20IOyeiOyKteuLiOuLpC4mI3hBOyYjeEE77YC07KaI66W8IOyiheujjO2VmOugpOuptCBb7JiIXeulvCDtgbTrpq3tlZjqs6AsIO2AtOymiOulvCDqs4Tsho3tlZjroKTrqbQgW+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TwvbGFuZ3VhZ2U+DQoJPGxhbmd1YWdlIGlkPSJlcy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EZXRlbmlkYSIvPg0KCQk8dWl0ZXh0IG5hbWU9IlNDUlVCQkFSU1RBVFVTX1BMQVlJTkciIHZhbHVlPSJSZXByb2R1Y2llbmRvIi8+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DQoJCTx1aXRleHQgbmFtZT0iQVRUQUNITUVOVFMiIHZhbHVlPSJBcmNoaXZvcyBhZGp1bnRvcyIvPg0KCQk8IS0tIHN1YnN0aXR1dGlvbjogJXAgPT0gY3VycmVudCBzcGVha2VyJ3MgdGl0bGUgLS0+DQoJCTx1aXRleHQgbmFtZT0iQklPV0lOX1RJVExFIiB2YWx1ZT0iQmlvZ3JhZsOtYTogJXAiLz4NCgkJPHVpdGV4dCBuYW1lPSJCSU9CVE5fVElUTEUiIHZhbHVlPSJCaW9ncmFmw61hIi8+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DQoJCTx1aXRleHQgbmFtZT0iVEFCX05PVEVTIiB2YWx1ZT0iTm90YXMiLz4NCgkJPHVpdGV4dCBuYW1lPSJUQUJfU0VBUkNIIiB2YWx1ZT0iQnVzY2FyIi8+DQoJCTx1aXRleHQgbmFtZT0iU0xJREVfSEVBRElORyIgdmFsdWU9IlTDrXR1bG8gZGUgZGlhcG9zaXRpdmEiLz4NCgkJPHVpdGV4dCBuYW1lPSJEVVJBVElPTl9IRUFESU5HIiB2YWx1ZT0iRHVyYWMuIi8+DQoJCTx1aXRleHQgbmFtZT0iU0VBUkNIX0hFQURJTkciIHZhbHVlPSJCdXNjYXIgdGV4dG86Ii8+DQoJCTx1aXRleHQgbmFtZT0iVEhVTUJfSEVBRElORyIgdmFsdWU9IkRpYXBvc2l0aXZhIi8+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DQoJCTx1aXRleHQgbmFtZT0iU0NSVUJCQVJTVEFUVVNfUkVWSUVXUVVJWiIgdmFsdWU9IlJldmlzaW9uZSBkZWwgcXVpeiIvPg0KCQk8IS0tIHN1YnN0aXR1dGlvbjogJW0gPT0gbWludXRlcyByZW1haW5pbmcgLS0+DQoJCTwhLS0gc3Vic3RpdHV0aW9uOiAlcyA9PSBzZWNvbmRzIHJlbWFpbmluZyAtLT4NCgkJPHVpdGV4dCBuYW1lPSJFTEFQU0VEIiB2YWx1ZT0iJW0gTWludXRpICVzIFNlY29uZGkgcmltYW5lbnRpIi8+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DQoJCTx1aXRleHQgbmFtZT0iVEFCX1RIVU1CIiB2YWx1ZT0iTWluaWF0dXJlIi8+DQoJCTx1aXRleHQgbmFtZT0iVEFCX05PVEVTIiB2YWx1ZT0iTm90ZSIvPg0KCQk8dWl0ZXh0IG5hbWU9IlRBQl9TRUFSQ0giIHZhbHVlPSJDZXJjYSIvPg0KCQk8dWl0ZXh0IG5hbWU9IlNMSURFX0hFQURJTkciIHZhbHVlPSJUaXRvbG8gZGlhcG9zaXRpdmEiLz4NCgkJPHVpdGV4dCBuYW1lPSJEVVJBVElPTl9IRUFESU5HIiB2YWx1ZT0iRHVyYXRhIi8+DQoJCTx1aXRleHQgbmFtZT0iU0VBUkNIX0hFQURJTkciIHZhbHVlPSJDZXJjYSB0ZXN0bzoiLz4NCgkJPHVpdGV4dCBuYW1lPSJUSFVNQl9IRUFESU5HIiB2YWx1ZT0iRGlhcG9zaXRpdmEiLz4NCgkJPHVpdGV4dCBuYW1lPSJUSFVNQl9JTkZPIiB2YWx1ZT0iVGl0b2xvL1RlbXBvIi8+DQoJCTx1aXRleHQgbmFtZT0iQVRUQUNITkFNRV9IRUFESU5HIiB2YWx1ZT0iTm9tZSBmaWxlIi8+DQoJCTx1aXRleHQgbmFtZT0iQVRUQUNIU0laRV9IRUFESU5HIiB2YWx1ZT0iRGltZW5zaW9uZSIvPg0KCQk8dWl0ZXh0IG5hbWU9IlNMSURFX05PVEVTIiB2YWx1ZT0iTm90ZSBkaWFwb3NpdGl2YS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CEtLXF1aXogcG9kIGFuZCBtZXNzYWdlIGJveCB0ZXh0cy0tPg0KCQk8dWl0ZXh0IG5hbWU9IlFVSVpQT0RfUVVJWl9BVFRFTVBUIiB2YWx1ZT0i5rWL6aqM5bCd6K+V5qyh5pWwOiIvPg0KCQk8dWl0ZXh0IG5hbWU9IlFVSVpQT0RfUVVJWl9BVFRFTVBUX1ZBTFVFIiB2YWx1ZT0i56ysICVuIOasoe+8jOWFsSAldCDmrKEiLz4NCgkJPHVpdGV4dCBuYW1lPSJRVUlaUE9EX1FVSVpfU0NPUkUiIHZhbHVlPSLlvpfliIY6Ii8+DQoJCTx1aXRleHQgbmFtZT0iUVVJWlBPRF9RVUlaX1BBU1NTQ09SRSIgdmFsdWU9IuWPiuagvOWIhuaVsDoiLz4NCgkJPHVpdGV4dCBuYW1lPSJRVUlaUE9EX1FVSVpfTUFYU0NPUkUiIHZhbHVlPSLmnIDpq5jliIbmlbA6Ii8+DQoJCTx1aXRleHQgbmFtZT0iUVVJWlBPRF9RVUVTQVRNUFRfU1RSIiB2YWx1ZT0i5bCd6K+V5qyh5pWwOiDnrKwgJW4g5qyh77yM5YWxICV0IOasoSIvPg0KCQk8dWl0ZXh0IG5hbWU9IlFVSVpQT0RfUVVFU1RZUEVfU1RSIiB2YWx1ZT0i57G75Z6LOiAlcyIvPg0KCQk8dWl0ZXh0IG5hbWU9IlFVSVpQT0RfUVVFU1RZUEVfR1JEIiB2YWx1ZT0i6K+E57qnIi8+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86Iiq6K2m5ZGKIi8+DQoJCTx1aXRleHQgbmFtZT0iV0FSTklOR01TR19NU0dTVFJJTkciIHZhbHVlPSLmraTmtYvpqozkuK3mnInmnKrlsJ3or5XkvZznrZTnmoTpl67popjjgIImI3hBOyYjeEE75Y2V5Ye74oCc5piv4oCd6YCA5Ye65q2k5rWL6aqM44CC5Y2V5Ye74oCc5ZCm4oCd57un57ut5rWL6aqM44CCIi8+DQoJCTx1aXRleHQgbmFtZT0iSU5GT1JNQVRJT05fSDI2NF9GTEFTSFBMQVlFUiIgdmFsdWU9IuW9k+WJjeWuieijheWcqOaCqOeahOiuoeeul+acuuS4iueahCBGbGFzaCBQbGF5ZXIg54mI5pys5LiN5pSv5oyB6K+l6KeG6aKR44CC5Y2V5Ye76KeG6aKR5Yy65Z+f5LiL6L295pyA5paw54mI5pys55qEIEZsYXNoIFBsYXllcu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lkJHlj4LliqDogIXmmL7npLrmj5DopoHmoI8iLz4NCgkJPHVpdGV4dCBuYW1lPSJNVVRFIiB2YWx1ZT0i6Z2Z6Z+zIi8+DQoJCTx1aXRleHQgbmFtZT0iRE9DV1JBUF9USVRMRSIgdmFsdWU9IlByZXNlbnRlciDmlofku7bpmYTku7YiLz4NCgkJPHVpdGV4dCBuYW1lPSJET0NXUkFQX01TRyIgdmFsdWU9IuS/neWtmOWIsOaIkeeahOiuoeeul+acuiIvPg0KCQk8dWl0ZXh0IG5hbWU9IkRPQ1dSQVBfUFJPTVBUIiB2YWx1ZT0i5Y2V5Ye75Lul5LiL6L29Ii8+DQoJPC9sYW5ndWFnZT4NCgk8bGFuZ3VhZ2UgaWQ9InR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YXl0ICVuIi8+DQoJCTwhLS0gc3Vic3RpdHV0aW9uOiAlbiA9PSBzbGlkZSBudW1iZXIgLS0+DQoJCTwhLS0gc3Vic3RpdHV0aW9uOiAldCA9PSB0b3RhbCBzbGlkZSBjb3VudCAtLT4NCgkJPHVpdGV4dCBuYW1lPSJTQ1JVQkJBUlNUQVRVU19TTElERUlORk8iIHZhbHVlPSJTbGF5dCAlbiAvICV0IHwgIi8+DQoJCTx1aXRleHQgbmFtZT0iU0NSVUJCQVJTVEFUVVNfU1RPUFBFRCIgdmFsdWU9IkR1cmR1cnVsZHUiLz4NCgkJPHVpdGV4dCBuYW1lPSJTQ1JVQkJBUlNUQVRVU19QTEFZSU5HIiB2YWx1ZT0iT3luYXTEsWzEsXlvciIvPg0KCQk8dWl0ZXh0IG5hbWU9IlNDUlVCQkFSU1RBVFVTX05PQVVESU8iIHZhbHVlPSJTZXMgWW9rIi8+DQoJCTx1aXRleHQgbmFtZT0iU0NSVUJCQVJTVEFUVVNfVklEUExBWUlORyIgdmFsdWU9IlZpZGVvIE95bmF0xLFsxLF5b3IiLz4NCgkJPHVpdGV4dCBuYW1lPSJTQ1JVQkJBUlNUQVRVU19MT0FESU5HIiB2YWx1ZT0iWcO8a2xlbml5b3IiLz4NCgkJPHVpdGV4dCBuYW1lPSJTQ1JVQkJBUlNUQVRVU19CVUZGRVJJTkciIHZhbHVlPSJBcmFiZWxsZcSfZSBBbMSxbsSxeW9yIi8+DQoJCTx1aXRleHQgbmFtZT0iU0NSVUJCQVJTVEFUVVNfUVVFU1RJT04iIHZhbHVlPSJTb3J1eXUgWWFuxLF0bGEiLz4NCgkJPHVpdGV4dCBuYW1lPSJTQ1JVQkJBUlNUQVRVU19SRVZJRVdRVUlaIiB2YWx1ZT0iU8SxbmF2IMSwbmNlbGVuaXlvciIvPg0KCQk8IS0tIHN1YnN0aXR1dGlvbjogJW0gPT0gbWludXRlcyByZW1haW5pbmcgLS0+DQoJCTwhLS0gc3Vic3RpdHV0aW9uOiAlcyA9PSBzZWNvbmRzIHJlbWFpbmluZyAtLT4NCgkJPHVpdGV4dCBuYW1lPSJFTEFQU0VEIiB2YWx1ZT0iJW0gRGFraWthICVzIFNhbml5ZSBLYWxkxLEiLz4NCgkJPHVpdGV4dCBuYW1lPSJOT1RGT1VORCIgdmFsdWU9IkhlcmhhbmdpIEJpciDFnmV5IEJ1bHVubWFkxLEiLz4NCgkJPHVpdGV4dCBuYW1lPSJBVFRBQ0hNRU5UUyIgdmFsdWU9IkVrbGVy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xLBydGliYXQiLz4NCgkJPHVpdGV4dCBuYW1lPSJUQUJfUVVJWiIgdmFsdWU9IlPEsW5hdiIvPg0KCQk8dWl0ZXh0IG5hbWU9IlRBQl9PVVRMSU5FIiB2YWx1ZT0iQW5hIEhhdCIvPg0KCQk8dWl0ZXh0IG5hbWU9IlRBQl9USFVNQiIgdmFsdWU9IlJlc2ltIi8+DQoJCTx1aXRleHQgbmFtZT0iVEFCX05PVEVTIiB2YWx1ZT0iTm90bGFyIi8+DQoJCTx1aXRleHQgbmFtZT0iVEFCX1NFQVJDSCIgdmFsdWU9IkFyYSIvPg0KCQk8dWl0ZXh0IG5hbWU9IlNMSURFX0hFQURJTkciIHZhbHVlPSJTbGF5dCBCYcWfbMSxxJ/EsSIvPg0KCQk8dWl0ZXh0IG5hbWU9IkRVUkFUSU9OX0hFQURJTkciIHZhbHVlPSJTw7xyZSIvPg0KCQk8dWl0ZXh0IG5hbWU9IlNFQVJDSF9IRUFESU5HIiB2YWx1ZT0iTWV0bmkgYXJhOiIvPg0KCQk8dWl0ZXh0IG5hbWU9IlRIVU1CX0hFQURJTkciIHZhbHVlPSJTbGF5dCIvPg0KCQk8dWl0ZXh0IG5hbWU9IlRIVU1CX0lORk8iIHZhbHVlPSJTbGF5dCBCYcWfbMSxxJ/EsS9Tw7xyZXNpIi8+DQoJCTx1aXRleHQgbmFtZT0iQVRUQUNITkFNRV9IRUFESU5HIiB2YWx1ZT0iRG9zeWEgQWTEsSIvPg0KCQk8dWl0ZXh0IG5hbWU9IkFUVEFDSFNJWkVfSEVBRElORyIgdmFsdWU9IkJveXV0Ii8+DQoJCTx1aXRleHQgbmFtZT0iU0xJREVfTk9URVMiIHZhbHVlPSJTbGF5dCBOb3RsYXLEsSIvPg0KCQk8IS0tcXVpeiBwb2QgYW5kIG1lc3NhZ2UgYm94IHRleHRzLS0+DQoJCTx1aXRleHQgbmFtZT0iUVVJWlBPRF9RVUlaX0FUVEVNUFQiIHZhbHVlPSJTxLFuYXYgRGVuZW1lc2k6Ii8+DQoJCTx1aXRleHQgbmFtZT0iUVVJWlBPRF9RVUlaX0FUVEVNUFRfVkFMVUUiIHZhbHVlPSIlbi8ldCIvPg0KCQk8dWl0ZXh0IG5hbWU9IlFVSVpQT0RfUVVJWl9TQ09SRSIgdmFsdWU9IlB1YW46Ii8+DQoJCTx1aXRleHQgbmFtZT0iUVVJWlBPRF9RVUlaX1BBU1NTQ09SRSIgdmFsdWU9Ikdlw6dtZSBQdWFuxLE6Ii8+DQoJCTx1aXRleHQgbmFtZT0iUVVJWlBPRF9RVUlaX01BWFNDT1JFIiB2YWx1ZT0iTWFrc2ltdW0gUHVhbjoiLz4NCgkJPHVpdGV4dCBuYW1lPSJRVUlaUE9EX1FVRVNBVE1QVF9TVFIiIHZhbHVlPSJEZW5lbWU6ICVuLyV0Ii8+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DQoJCTx1aXRleHQgbmFtZT0iV0FSTklOR01TR19ZRVNTVFJJTkciIHZhbHVlPSJFdmV0Ii8+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DQoJCTx1aXRleHQgbmFtZT0iU0NSVUJCQVJTVEFUVVNfU0xJREVJTkZPIiB2YWx1ZT0i0KHQu9Cw0LnQtCAlbiAvICV0IHwgIi8+DQoJCTx1aXRleHQgbmFtZT0iU0NSVUJCQVJTVEFUVVNfU1RPUFBFRCIgdmFsdWU9ItCe0YHRgtCw0L3QvtCy0LvQtdC90L4iLz4NCgkJPHVpdGV4dCBuYW1lPSJTQ1JVQkJBUlNUQVRVU19QTEFZSU5HIiB2YWx1ZT0i0JLQvtGB0L/RgNC+0LjQt9Cy0LXQtNC10L3QuNC1Ii8+DQoJCTx1aXRleHQgbmFtZT0iU0NSVUJCQVJTVEFUVVNfTk9BVURJTyIgdmFsdWU9ItCd0LXRgiDQsNGD0LTQuNC+Ii8+DQoJCTx1aXRleHQgbmFtZT0iU0NSVUJCQVJTVEFUVVNfVklEUExBWUlORyIgdmFsdWU9ItCS0L7RgdC/0YDQvtC40LfQstC10LTQtdC90LjQtSDQstC40LTQtdC+Ii8+DQoJCTx1aXRleHQgbmFtZT0iU0NSVUJCQVJTVEFUVVNfTE9BRElORyIgdmFsdWU9ItCX0LDQs9GA0YPQt9C60LAiLz4NCgkJPHVpdGV4dCBuYW1lPSJTQ1JVQkJBUlNUQVRVU19CVUZGRVJJTkciIHZhbHVlPSLQkdGD0YTQtdGA0LjQt9Cw0YbQuNGPIi8+DQoJCTx1aXRleHQgbmFtZT0iU0NSVUJCQVJTVEFUVVNfUVVFU1RJT04iIHZhbHVlPSLQntGC0LLQtdGCINC90LAg0LLQvtC/0YDQvtGBIi8+DQoJCTx1aXRleHQgbmFtZT0iU0NSVUJCQVJTVEFUVVNfUkVWSUVXUVVJWiIgdmFsdWU9ItCe0LHQt9C+0YAg0L7Qv9GA0L7RgdCwIi8+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Ii8+DQoJCTx1aXRleHQgbmFtZT0iQVRUQUNITUVOVFMiIHZhbHVlPSLQktC70L7QttC10L3QuNGPIi8+DQoJCTwhLS0gc3Vic3RpdHV0aW9uOiAlcCA9PSBjdXJyZW50IHNwZWFrZXIncyB0aXRsZSAtLT4NCgkJPHVpdGV4dCBuYW1lPSJCSU9XSU5fVElUTEUiIHZhbHVlPSLQkdC40L7Qs9GA0LDRhNC40Y86ICVwIi8+DQoJCTx1aXRleHQgbmFtZT0iQklPQlROX1RJVExFIiB2YWx1ZT0i0JHQuNC+0LPRgNCw0YTQuNGPIi8+DQoJCTx1aXRleHQgbmFtZT0iRElWSURFUkJUTl9USVRMRSIgdmFsdWU9InwiLz4NCgkJPHVpdGV4dCBuYW1lPSJDT05UQUNUQlROX1RJVExFIiB2YWx1ZT0i0JrQvtC90YLQsNC60YIiLz4NCgkJPHVpdGV4dCBuYW1lPSJUQUJfUVVJWiIgdmFsdWU9ItCe0L/RgNC+0YEiLz4NCgkJPHVpdGV4dCBuYW1lPSJUQUJfT1VUTElORSIgdmFsdWU9ItCh0YXQtdC80LAiLz4NCgkJPHVpdGV4dCBuYW1lPSJUQUJfVEhVTUIiIHZhbHVlPSLQkdC10LPRg9C90L7QuiIvPg0KCQk8dWl0ZXh0IG5hbWU9IlRBQl9OT1RFUyIgdmFsdWU9ItCX0LDQvNC10YLQutC4Ii8+DQoJCTx1aXRleHQgbmFtZT0iVEFCX1NFQVJDSCIgdmFsdWU9ItCf0L7QuNGB0LoiLz4NCgkJPHVpdGV4dCBuYW1lPSJTTElERV9IRUFESU5HIiB2YWx1ZT0i0JfQsNCz0L7Qu9C+0LLQvtC6INGB0LvQsNC50LTQsCIvPg0KCQk8dWl0ZXh0IG5hbWU9IkRVUkFUSU9OX0hFQURJTkciIHZhbHVlPSLQlNC70LjRgi3RgdGC0YwiLz4NCgkJPHVpdGV4dCBuYW1lPSJTRUFSQ0hfSEVBRElORyIgdmFsdWU9ItCf0L7QuNGB0Log0YLQtdC60YHRgtCwOiIvPg0KCQk8dWl0ZXh0IG5hbWU9IlRIVU1CX0hFQURJTkciIHZhbHVlPSLQodC70LDQudC0Ii8+DQoJCTx1aXRleHQgbmFtZT0iVEhVTUJfSU5GTyIgdmFsdWU9ItCd0LDQt9Cy0LDQvdC40LUv0LTQu9C40YIt0L3QvtGB0YLRjCIvPg0KCQk8dWl0ZXh0IG5hbWU9IkFUVEFDSE5BTUVfSEVBRElORyIgdmFsdWU9ItCY0LzRjyDRhNCw0LnQu9CwIi8+DQoJCTx1aXRleHQgbmFtZT0iQVRUQUNIU0laRV9IRUFESU5HIiB2YWx1ZT0i0KDQsNC30LzQtdGAIi8+DQoJCTx1aXRleHQgbmFtZT0iU0xJREVfTk9URVMiIHZhbHVlPSLQl9Cw0LzQtdGC0LrQuCDQuiDRgdC70LDQudC00YM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PSNARRATIONPROPS" val="C:\MyDocuments\_Dctm16\Projects\Architecting Applications\7.1\VILT\02_App_Dev_Tools_and_APIs_pptx\02-01.mp3"/>
  <p:tag name="PPSNARRATION" val="1,561891309,C:\MyDocuments\_Dctm16\Projects\Architecting Applications\7.1\Modules\02_App_Dev_Tools_and_APIs_pptx\Media.ppcx"/>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PSNARRATIONPROPS" val="C:\MyDocuments\_Dctm16\Projects\Architecting Applications\7.1\VILT\02_App_Dev_Tools_and_APIs_pptx\02-01.mp3"/>
  <p:tag name="PPSNARRATION" val="1,561891309,C:\MyDocuments\_Dctm16\Projects\Architecting Applications\7.1\Modules\02_App_Dev_Tools_and_APIs_pptx\Media.ppcx"/>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heme/theme1.xml><?xml version="1.0" encoding="utf-8"?>
<a:theme xmlns:a="http://schemas.openxmlformats.org/drawingml/2006/main" name="Ed Services Module Template(2)">
  <a:themeElements>
    <a:clrScheme name="Ed Services Module Template(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d Services Module Template(2)">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3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3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Ed Services Module Template(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d Services Module Template(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d Services Module Template(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d Services Module Template(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d Services Module Template(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d Services Module Template(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d Services Module Template(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indexword>form templates</indexword>
</file>

<file path=customXml/item10.xml><?xml version="1.0" encoding="utf-8"?>
<indexword>Webtop</indexword>
</file>

<file path=customXml/item11.xml><?xml version="1.0" encoding="utf-8"?>
<indexword>alias "c"</indexword>
</file>

<file path=customXml/item12.xml><?xml version="1.0" encoding="utf-8"?>
<indexword>Type Adoption</indexword>
</file>

<file path=customXml/item13.xml><?xml version="1.0" encoding="utf-8"?>
<indexword>Forms Builder</indexword>
</file>

<file path=customXml/item14.xml><?xml version="1.0" encoding="utf-8"?>
<indexword>Composer Types</indexword>
</file>

<file path=customXml/item15.xml><?xml version="1.0" encoding="utf-8"?>
<indexword>retrieve</indexword>
</file>

<file path=customXml/item16.xml><?xml version="1.0" encoding="utf-8"?>
<indexword>IAPI</indexword>
</file>

<file path=customXml/item17.xml><?xml version="1.0" encoding="utf-8"?>
<indexword>alias "l"</indexword>
</file>

<file path=customXml/item18.xml><?xml version="1.0" encoding="utf-8"?>
<indexword>user interface tabs</indexword>
</file>

<file path=customXml/item19.xml><?xml version="1.0" encoding="utf-8"?>
<indexword>Community-Based Tools</indexword>
</file>

<file path=customXml/item2.xml><?xml version="1.0" encoding="utf-8"?>
<indexword>IDQL</indexword>
</file>

<file path=customXml/item20.xml><?xml version="1.0" encoding="utf-8"?>
<indexword>templates</indexword>
</file>

<file path=customXml/item21.xml><?xml version="1.0" encoding="utf-8"?>
<indexword>imported type</indexword>
</file>

<file path=customXml/item22.xml><?xml version="1.0" encoding="utf-8"?>
<indexword>process templates</indexword>
</file>

<file path=customXml/item23.xml><?xml version="1.0" encoding="utf-8"?>
<indexword>Restrictions</indexword>
</file>

<file path=customXml/item24.xml><?xml version="1.0" encoding="utf-8"?>
<indexword>fetch</indexword>
</file>

<file path=customXml/item25.xml><?xml version="1.0" encoding="utf-8"?>
<indexword>Import Types</indexword>
</file>

<file path=customXml/item26.xml><?xml version="1.0" encoding="utf-8"?>
<indexword>Fetch</indexword>
</file>

<file path=customXml/item27.xml><?xml version="1.0" encoding="utf-8"?>
<indexword>object types</indexword>
</file>

<file path=customXml/item28.xml><?xml version="1.0" encoding="utf-8"?>
<indexword>Existing Composer Types</indexword>
</file>

<file path=customXml/item29.xml><?xml version="1.0" encoding="utf-8"?>
<indexword>type adoption, Restrictions</indexword>
</file>

<file path=customXml/item3.xml><?xml version="1.0" encoding="utf-8"?>
<indexword>Composer</indexword>
</file>

<file path=customXml/item30.xml><?xml version="1.0" encoding="utf-8"?>
<indexword>type adoption, Adopted types</indexword>
</file>

<file path=customXml/item31.xml><?xml version="1.0" encoding="utf-8"?>
<indexword>work queues</indexword>
</file>

<file path=customXml/item32.xml><?xml version="1.0" encoding="utf-8"?>
<indexword>namespace</indexword>
</file>

<file path=customXml/item33.xml><?xml version="1.0" encoding="utf-8"?>
<indexword>adopt</indexword>
</file>

<file path=customXml/item34.xml><?xml version="1.0" encoding="utf-8"?>
<indexword>TaskSpace</indexword>
</file>

<file path=customXml/item35.xml><?xml version="1.0" encoding="utf-8"?>
<indexword>supertypes</indexword>
</file>

<file path=customXml/item36.xml><?xml version="1.0" encoding="utf-8"?>
<indexword>dump</indexword>
</file>

<file path=customXml/item37.xml><?xml version="1.0" encoding="utf-8"?>
<indexword>xCP 1.x</indexword>
</file>

<file path=customXml/item38.xml><?xml version="1.0" encoding="utf-8"?>
<indexword>IDQL in Batch Mode</indexword>
</file>

<file path=customXml/item39.xml><?xml version="1.0" encoding="utf-8"?>
<indexword>Server API Commands</indexword>
</file>

<file path=customXml/item4.xml><?xml version="1.0" encoding="utf-8"?>
<indexword>adopted type</indexword>
</file>

<file path=customXml/item40.xml><?xml version="1.0" encoding="utf-8"?>
<indexword>Content</indexword>
</file>

<file path=customXml/item41.xml><?xml version="1.0" encoding="utf-8"?>
<indexword>Type Adoption</indexword>
</file>

<file path=customXml/item42.xml><?xml version="1.0" encoding="utf-8"?>
<indexword>Documentum Repository</indexword>
</file>

<file path=customXml/item43.xml><?xml version="1.0" encoding="utf-8"?>
<indexword>UI components</indexword>
</file>

<file path=customXml/item44.xml><?xml version="1.0" encoding="utf-8"?>
<indexword>TaskSpace</indexword>
</file>

<file path=customXml/item45.xml><?xml version="1.0" encoding="utf-8"?>
<indexword>type adoption, after deploying</indexword>
</file>

<file path=customXml/item46.xml><?xml version="1.0" encoding="utf-8"?>
<indexword>Repository Interrogation Utility (Repoint)</indexword>
</file>

<file path=customXml/item47.xml><?xml version="1.0" encoding="utf-8"?>
<indexword>describe</indexword>
</file>

<file path=customXml/item48.xml><?xml version="1.0" encoding="utf-8"?>
<indexword>user accounts</indexword>
</file>

<file path=customXml/item49.xml><?xml version="1.0" encoding="utf-8"?>
<indexword>Business Object</indexword>
</file>

<file path=customXml/item5.xml><?xml version="1.0" encoding="utf-8"?>
<indexword>WDK</indexword>
</file>

<file path=customXml/item50.xml><?xml version="1.0" encoding="utf-8"?>
<indexword>lifecycles</indexword>
</file>

<file path=customXml/item51.xml><?xml version="1.0" encoding="utf-8"?>
<indexword>Server API Commands</indexword>
</file>

<file path=customXml/item52.xml><?xml version="1.0" encoding="utf-8"?>
<indexword>DA</indexword>
</file>

<file path=customXml/item53.xml><?xml version="1.0" encoding="utf-8"?>
<indexword>Folder</indexword>
</file>

<file path=customXml/item54.xml><?xml version="1.0" encoding="utf-8"?>
<indexword>namespace prefix</indexword>
</file>

<file path=customXml/item55.xml><?xml version="1.0" encoding="utf-8"?>
<indexword>roles</indexword>
</file>

<file path=customXml/item56.xml><?xml version="1.0" encoding="utf-8"?>
<indexword>WDK Eclipse Plug In</indexword>
</file>

<file path=customXml/item57.xml><?xml version="1.0" encoding="utf-8"?>
<indexword>inherited</indexword>
</file>

<file path=customXml/item58.xml><?xml version="1.0" encoding="utf-8"?>
<indexword>attributes</indexword>
</file>

<file path=customXml/item59.xml><?xml version="1.0" encoding="utf-8"?>
<indexword>IAPI in Batch Mode</indexword>
</file>

<file path=customXml/item6.xml><?xml version="1.0" encoding="utf-8"?>
<indexword>id</indexword>
</file>

<file path=customXml/item60.xml><?xml version="1.0" encoding="utf-8"?>
<indexword>Form templates</indexword>
</file>

<file path=customXml/item61.xml><?xml version="1.0" encoding="utf-8"?>
<indexword>Process Reporting Services (PRS)</indexword>
</file>

<file path=customXml/item62.xml><?xml version="1.0" encoding="utf-8"?>
<indexword>Composer</indexword>
</file>

<file path=customXml/item7.xml><?xml version="1.0" encoding="utf-8"?>
<indexword>Forms Builder</indexword>
</file>

<file path=customXml/item8.xml><?xml version="1.0" encoding="utf-8"?>
<indexword>Import Types from Composer projects</indexword>
</file>

<file path=customXml/item9.xml><?xml version="1.0" encoding="utf-8"?>
<indexword>TaskSpace</indexword>
</file>

<file path=customXml/itemProps1.xml><?xml version="1.0" encoding="utf-8"?>
<ds:datastoreItem xmlns:ds="http://schemas.openxmlformats.org/officeDocument/2006/customXml" ds:itemID="{83EE921E-EB01-4F88-8FDE-9E6D46C96D73}">
  <ds:schemaRefs/>
</ds:datastoreItem>
</file>

<file path=customXml/itemProps10.xml><?xml version="1.0" encoding="utf-8"?>
<ds:datastoreItem xmlns:ds="http://schemas.openxmlformats.org/officeDocument/2006/customXml" ds:itemID="{529D08B2-EFA7-4420-A641-FEFD1A2C30B1}">
  <ds:schemaRefs/>
</ds:datastoreItem>
</file>

<file path=customXml/itemProps11.xml><?xml version="1.0" encoding="utf-8"?>
<ds:datastoreItem xmlns:ds="http://schemas.openxmlformats.org/officeDocument/2006/customXml" ds:itemID="{3F4EF099-0D96-429A-AFDF-58ADC96D66C2}">
  <ds:schemaRefs/>
</ds:datastoreItem>
</file>

<file path=customXml/itemProps12.xml><?xml version="1.0" encoding="utf-8"?>
<ds:datastoreItem xmlns:ds="http://schemas.openxmlformats.org/officeDocument/2006/customXml" ds:itemID="{E0E00EFB-99E4-4E06-B0EB-8F514640DD3A}">
  <ds:schemaRefs/>
</ds:datastoreItem>
</file>

<file path=customXml/itemProps13.xml><?xml version="1.0" encoding="utf-8"?>
<ds:datastoreItem xmlns:ds="http://schemas.openxmlformats.org/officeDocument/2006/customXml" ds:itemID="{106150E6-DF80-468C-A7BA-4F60C2AD9161}">
  <ds:schemaRefs/>
</ds:datastoreItem>
</file>

<file path=customXml/itemProps14.xml><?xml version="1.0" encoding="utf-8"?>
<ds:datastoreItem xmlns:ds="http://schemas.openxmlformats.org/officeDocument/2006/customXml" ds:itemID="{0AF4C9BC-012B-43D9-9CE1-FFEF91C2E179}">
  <ds:schemaRefs/>
</ds:datastoreItem>
</file>

<file path=customXml/itemProps15.xml><?xml version="1.0" encoding="utf-8"?>
<ds:datastoreItem xmlns:ds="http://schemas.openxmlformats.org/officeDocument/2006/customXml" ds:itemID="{F2282B47-EF8F-4615-9079-202E5547339D}">
  <ds:schemaRefs/>
</ds:datastoreItem>
</file>

<file path=customXml/itemProps16.xml><?xml version="1.0" encoding="utf-8"?>
<ds:datastoreItem xmlns:ds="http://schemas.openxmlformats.org/officeDocument/2006/customXml" ds:itemID="{FFC707E7-18B6-4065-A858-A92ECA74CE00}">
  <ds:schemaRefs/>
</ds:datastoreItem>
</file>

<file path=customXml/itemProps17.xml><?xml version="1.0" encoding="utf-8"?>
<ds:datastoreItem xmlns:ds="http://schemas.openxmlformats.org/officeDocument/2006/customXml" ds:itemID="{A48FC2DD-3485-441A-95D7-C63395193D4C}">
  <ds:schemaRefs/>
</ds:datastoreItem>
</file>

<file path=customXml/itemProps18.xml><?xml version="1.0" encoding="utf-8"?>
<ds:datastoreItem xmlns:ds="http://schemas.openxmlformats.org/officeDocument/2006/customXml" ds:itemID="{E4ED8CD9-C8B2-47FD-99D5-CF333C07ABCD}">
  <ds:schemaRefs/>
</ds:datastoreItem>
</file>

<file path=customXml/itemProps19.xml><?xml version="1.0" encoding="utf-8"?>
<ds:datastoreItem xmlns:ds="http://schemas.openxmlformats.org/officeDocument/2006/customXml" ds:itemID="{C52033E6-E6C9-4D36-9B46-388BD4786EDD}">
  <ds:schemaRefs/>
</ds:datastoreItem>
</file>

<file path=customXml/itemProps2.xml><?xml version="1.0" encoding="utf-8"?>
<ds:datastoreItem xmlns:ds="http://schemas.openxmlformats.org/officeDocument/2006/customXml" ds:itemID="{682CBA56-EF0C-4499-AEAA-13FC4423CF88}">
  <ds:schemaRefs/>
</ds:datastoreItem>
</file>

<file path=customXml/itemProps20.xml><?xml version="1.0" encoding="utf-8"?>
<ds:datastoreItem xmlns:ds="http://schemas.openxmlformats.org/officeDocument/2006/customXml" ds:itemID="{C70ED435-B525-409A-BB3F-02AD923489D6}">
  <ds:schemaRefs/>
</ds:datastoreItem>
</file>

<file path=customXml/itemProps21.xml><?xml version="1.0" encoding="utf-8"?>
<ds:datastoreItem xmlns:ds="http://schemas.openxmlformats.org/officeDocument/2006/customXml" ds:itemID="{D01BEAE6-5E89-49CA-8D4C-D82B3A1EEA3E}">
  <ds:schemaRefs/>
</ds:datastoreItem>
</file>

<file path=customXml/itemProps22.xml><?xml version="1.0" encoding="utf-8"?>
<ds:datastoreItem xmlns:ds="http://schemas.openxmlformats.org/officeDocument/2006/customXml" ds:itemID="{E2669DD8-016D-4B36-A918-5FE000E7DF54}">
  <ds:schemaRefs/>
</ds:datastoreItem>
</file>

<file path=customXml/itemProps23.xml><?xml version="1.0" encoding="utf-8"?>
<ds:datastoreItem xmlns:ds="http://schemas.openxmlformats.org/officeDocument/2006/customXml" ds:itemID="{F0089CC1-4AFF-46BC-90F2-B47427D85428}">
  <ds:schemaRefs/>
</ds:datastoreItem>
</file>

<file path=customXml/itemProps24.xml><?xml version="1.0" encoding="utf-8"?>
<ds:datastoreItem xmlns:ds="http://schemas.openxmlformats.org/officeDocument/2006/customXml" ds:itemID="{F7EF6E00-60BC-4C9B-BFB5-3CFB9ED24B8D}">
  <ds:schemaRefs/>
</ds:datastoreItem>
</file>

<file path=customXml/itemProps25.xml><?xml version="1.0" encoding="utf-8"?>
<ds:datastoreItem xmlns:ds="http://schemas.openxmlformats.org/officeDocument/2006/customXml" ds:itemID="{5F61269C-3D9B-4812-A10C-59BEB2D883F9}">
  <ds:schemaRefs/>
</ds:datastoreItem>
</file>

<file path=customXml/itemProps26.xml><?xml version="1.0" encoding="utf-8"?>
<ds:datastoreItem xmlns:ds="http://schemas.openxmlformats.org/officeDocument/2006/customXml" ds:itemID="{A52F356E-7361-4D0B-89B2-9ED885A2190D}">
  <ds:schemaRefs/>
</ds:datastoreItem>
</file>

<file path=customXml/itemProps27.xml><?xml version="1.0" encoding="utf-8"?>
<ds:datastoreItem xmlns:ds="http://schemas.openxmlformats.org/officeDocument/2006/customXml" ds:itemID="{2D7DC03D-B22A-420D-A604-F758F0E1DBDF}">
  <ds:schemaRefs/>
</ds:datastoreItem>
</file>

<file path=customXml/itemProps28.xml><?xml version="1.0" encoding="utf-8"?>
<ds:datastoreItem xmlns:ds="http://schemas.openxmlformats.org/officeDocument/2006/customXml" ds:itemID="{EA4D3BCB-CCDE-44D5-9819-00D4770E7EE2}">
  <ds:schemaRefs/>
</ds:datastoreItem>
</file>

<file path=customXml/itemProps29.xml><?xml version="1.0" encoding="utf-8"?>
<ds:datastoreItem xmlns:ds="http://schemas.openxmlformats.org/officeDocument/2006/customXml" ds:itemID="{FEE86BA5-BA86-4047-A8AF-76580C0191BB}">
  <ds:schemaRefs/>
</ds:datastoreItem>
</file>

<file path=customXml/itemProps3.xml><?xml version="1.0" encoding="utf-8"?>
<ds:datastoreItem xmlns:ds="http://schemas.openxmlformats.org/officeDocument/2006/customXml" ds:itemID="{C0C69639-DF04-4E9A-A5E3-7E5C63ED4561}">
  <ds:schemaRefs/>
</ds:datastoreItem>
</file>

<file path=customXml/itemProps30.xml><?xml version="1.0" encoding="utf-8"?>
<ds:datastoreItem xmlns:ds="http://schemas.openxmlformats.org/officeDocument/2006/customXml" ds:itemID="{511E85F6-98E2-4B66-8AEC-0A3360ECFE86}">
  <ds:schemaRefs/>
</ds:datastoreItem>
</file>

<file path=customXml/itemProps31.xml><?xml version="1.0" encoding="utf-8"?>
<ds:datastoreItem xmlns:ds="http://schemas.openxmlformats.org/officeDocument/2006/customXml" ds:itemID="{C29262FE-6A8A-43FD-A9F8-0844843B9246}">
  <ds:schemaRefs/>
</ds:datastoreItem>
</file>

<file path=customXml/itemProps32.xml><?xml version="1.0" encoding="utf-8"?>
<ds:datastoreItem xmlns:ds="http://schemas.openxmlformats.org/officeDocument/2006/customXml" ds:itemID="{2BC1128E-7646-4D0A-965B-3E366C9A2340}">
  <ds:schemaRefs/>
</ds:datastoreItem>
</file>

<file path=customXml/itemProps33.xml><?xml version="1.0" encoding="utf-8"?>
<ds:datastoreItem xmlns:ds="http://schemas.openxmlformats.org/officeDocument/2006/customXml" ds:itemID="{627AF112-7B5E-4D32-A7D3-BA32B899994E}">
  <ds:schemaRefs/>
</ds:datastoreItem>
</file>

<file path=customXml/itemProps34.xml><?xml version="1.0" encoding="utf-8"?>
<ds:datastoreItem xmlns:ds="http://schemas.openxmlformats.org/officeDocument/2006/customXml" ds:itemID="{512C2EC0-0F8B-488F-8AD7-9391477C123F}">
  <ds:schemaRefs/>
</ds:datastoreItem>
</file>

<file path=customXml/itemProps35.xml><?xml version="1.0" encoding="utf-8"?>
<ds:datastoreItem xmlns:ds="http://schemas.openxmlformats.org/officeDocument/2006/customXml" ds:itemID="{87519EC9-DD21-4DB9-AC03-2709CF385850}">
  <ds:schemaRefs/>
</ds:datastoreItem>
</file>

<file path=customXml/itemProps36.xml><?xml version="1.0" encoding="utf-8"?>
<ds:datastoreItem xmlns:ds="http://schemas.openxmlformats.org/officeDocument/2006/customXml" ds:itemID="{E254BB65-36BD-4F63-BFFD-6B84CB1A082F}">
  <ds:schemaRefs/>
</ds:datastoreItem>
</file>

<file path=customXml/itemProps37.xml><?xml version="1.0" encoding="utf-8"?>
<ds:datastoreItem xmlns:ds="http://schemas.openxmlformats.org/officeDocument/2006/customXml" ds:itemID="{DAEBCCCD-56BD-4904-B9E7-11A1F05694F9}">
  <ds:schemaRefs/>
</ds:datastoreItem>
</file>

<file path=customXml/itemProps38.xml><?xml version="1.0" encoding="utf-8"?>
<ds:datastoreItem xmlns:ds="http://schemas.openxmlformats.org/officeDocument/2006/customXml" ds:itemID="{F4DFFF0D-8E6E-4374-B51C-31E157D0B9DC}">
  <ds:schemaRefs/>
</ds:datastoreItem>
</file>

<file path=customXml/itemProps39.xml><?xml version="1.0" encoding="utf-8"?>
<ds:datastoreItem xmlns:ds="http://schemas.openxmlformats.org/officeDocument/2006/customXml" ds:itemID="{3362B097-A5F4-46EB-9A3B-ABBA0C0EC00D}">
  <ds:schemaRefs/>
</ds:datastoreItem>
</file>

<file path=customXml/itemProps4.xml><?xml version="1.0" encoding="utf-8"?>
<ds:datastoreItem xmlns:ds="http://schemas.openxmlformats.org/officeDocument/2006/customXml" ds:itemID="{FF7991EB-18DF-48FE-9659-C53536AC43B3}">
  <ds:schemaRefs/>
</ds:datastoreItem>
</file>

<file path=customXml/itemProps40.xml><?xml version="1.0" encoding="utf-8"?>
<ds:datastoreItem xmlns:ds="http://schemas.openxmlformats.org/officeDocument/2006/customXml" ds:itemID="{5CFF7AFD-5F62-427D-BEC1-9531C8506500}">
  <ds:schemaRefs/>
</ds:datastoreItem>
</file>

<file path=customXml/itemProps41.xml><?xml version="1.0" encoding="utf-8"?>
<ds:datastoreItem xmlns:ds="http://schemas.openxmlformats.org/officeDocument/2006/customXml" ds:itemID="{F437A07E-E1F3-4B74-B0A8-03FCB7B71EB2}">
  <ds:schemaRefs/>
</ds:datastoreItem>
</file>

<file path=customXml/itemProps42.xml><?xml version="1.0" encoding="utf-8"?>
<ds:datastoreItem xmlns:ds="http://schemas.openxmlformats.org/officeDocument/2006/customXml" ds:itemID="{E96B6D19-A051-46EE-8EBE-390EE8B16BC8}">
  <ds:schemaRefs/>
</ds:datastoreItem>
</file>

<file path=customXml/itemProps43.xml><?xml version="1.0" encoding="utf-8"?>
<ds:datastoreItem xmlns:ds="http://schemas.openxmlformats.org/officeDocument/2006/customXml" ds:itemID="{DB17E71B-3F22-4273-9E98-D8BB58BFD31B}">
  <ds:schemaRefs/>
</ds:datastoreItem>
</file>

<file path=customXml/itemProps44.xml><?xml version="1.0" encoding="utf-8"?>
<ds:datastoreItem xmlns:ds="http://schemas.openxmlformats.org/officeDocument/2006/customXml" ds:itemID="{18CAB956-30A9-4569-91A5-C4F5B4CD0198}">
  <ds:schemaRefs/>
</ds:datastoreItem>
</file>

<file path=customXml/itemProps45.xml><?xml version="1.0" encoding="utf-8"?>
<ds:datastoreItem xmlns:ds="http://schemas.openxmlformats.org/officeDocument/2006/customXml" ds:itemID="{55094B9E-E3CE-4BF6-B3E7-5FF9931BA8CB}">
  <ds:schemaRefs/>
</ds:datastoreItem>
</file>

<file path=customXml/itemProps46.xml><?xml version="1.0" encoding="utf-8"?>
<ds:datastoreItem xmlns:ds="http://schemas.openxmlformats.org/officeDocument/2006/customXml" ds:itemID="{48D521A5-8BAC-49BE-B344-F588EF418907}">
  <ds:schemaRefs/>
</ds:datastoreItem>
</file>

<file path=customXml/itemProps47.xml><?xml version="1.0" encoding="utf-8"?>
<ds:datastoreItem xmlns:ds="http://schemas.openxmlformats.org/officeDocument/2006/customXml" ds:itemID="{39C8CC56-3F06-496B-8D6D-05C2D5297B65}">
  <ds:schemaRefs/>
</ds:datastoreItem>
</file>

<file path=customXml/itemProps48.xml><?xml version="1.0" encoding="utf-8"?>
<ds:datastoreItem xmlns:ds="http://schemas.openxmlformats.org/officeDocument/2006/customXml" ds:itemID="{0C70F088-652D-4640-BCB4-3E9DA1340FBB}">
  <ds:schemaRefs/>
</ds:datastoreItem>
</file>

<file path=customXml/itemProps49.xml><?xml version="1.0" encoding="utf-8"?>
<ds:datastoreItem xmlns:ds="http://schemas.openxmlformats.org/officeDocument/2006/customXml" ds:itemID="{4DB25F14-F8B6-438A-8B34-7AEB2BBD0F5C}">
  <ds:schemaRefs/>
</ds:datastoreItem>
</file>

<file path=customXml/itemProps5.xml><?xml version="1.0" encoding="utf-8"?>
<ds:datastoreItem xmlns:ds="http://schemas.openxmlformats.org/officeDocument/2006/customXml" ds:itemID="{EBDDEE15-F22A-4039-B4BB-82BF6714DE2A}">
  <ds:schemaRefs/>
</ds:datastoreItem>
</file>

<file path=customXml/itemProps50.xml><?xml version="1.0" encoding="utf-8"?>
<ds:datastoreItem xmlns:ds="http://schemas.openxmlformats.org/officeDocument/2006/customXml" ds:itemID="{FB9689F9-E2F3-4786-B4A0-32ED7FD48C03}">
  <ds:schemaRefs/>
</ds:datastoreItem>
</file>

<file path=customXml/itemProps51.xml><?xml version="1.0" encoding="utf-8"?>
<ds:datastoreItem xmlns:ds="http://schemas.openxmlformats.org/officeDocument/2006/customXml" ds:itemID="{A569B0C6-D106-4D8C-9152-8421856DD1FE}">
  <ds:schemaRefs/>
</ds:datastoreItem>
</file>

<file path=customXml/itemProps52.xml><?xml version="1.0" encoding="utf-8"?>
<ds:datastoreItem xmlns:ds="http://schemas.openxmlformats.org/officeDocument/2006/customXml" ds:itemID="{3B6602F8-32A1-440E-B809-5C567AA8117E}">
  <ds:schemaRefs/>
</ds:datastoreItem>
</file>

<file path=customXml/itemProps53.xml><?xml version="1.0" encoding="utf-8"?>
<ds:datastoreItem xmlns:ds="http://schemas.openxmlformats.org/officeDocument/2006/customXml" ds:itemID="{9B5A5984-12BD-4A56-87C3-153A0B0D1009}">
  <ds:schemaRefs/>
</ds:datastoreItem>
</file>

<file path=customXml/itemProps54.xml><?xml version="1.0" encoding="utf-8"?>
<ds:datastoreItem xmlns:ds="http://schemas.openxmlformats.org/officeDocument/2006/customXml" ds:itemID="{087986D9-7BED-47CD-BF78-0FB2F82B0DA8}">
  <ds:schemaRefs/>
</ds:datastoreItem>
</file>

<file path=customXml/itemProps55.xml><?xml version="1.0" encoding="utf-8"?>
<ds:datastoreItem xmlns:ds="http://schemas.openxmlformats.org/officeDocument/2006/customXml" ds:itemID="{ABA60AE5-88A0-48F1-91DD-BE0D79711892}">
  <ds:schemaRefs/>
</ds:datastoreItem>
</file>

<file path=customXml/itemProps56.xml><?xml version="1.0" encoding="utf-8"?>
<ds:datastoreItem xmlns:ds="http://schemas.openxmlformats.org/officeDocument/2006/customXml" ds:itemID="{E497839E-1A54-4FD4-992F-9ADBCD96D371}">
  <ds:schemaRefs/>
</ds:datastoreItem>
</file>

<file path=customXml/itemProps57.xml><?xml version="1.0" encoding="utf-8"?>
<ds:datastoreItem xmlns:ds="http://schemas.openxmlformats.org/officeDocument/2006/customXml" ds:itemID="{0DD874FF-78B6-44BB-BE4A-B6134902C6A4}">
  <ds:schemaRefs/>
</ds:datastoreItem>
</file>

<file path=customXml/itemProps58.xml><?xml version="1.0" encoding="utf-8"?>
<ds:datastoreItem xmlns:ds="http://schemas.openxmlformats.org/officeDocument/2006/customXml" ds:itemID="{F23DFCD5-AA4F-4028-9132-541CDF5DA03D}">
  <ds:schemaRefs/>
</ds:datastoreItem>
</file>

<file path=customXml/itemProps59.xml><?xml version="1.0" encoding="utf-8"?>
<ds:datastoreItem xmlns:ds="http://schemas.openxmlformats.org/officeDocument/2006/customXml" ds:itemID="{DDB2D3AD-BC08-455B-83B1-6C39A6D4EA87}">
  <ds:schemaRefs/>
</ds:datastoreItem>
</file>

<file path=customXml/itemProps6.xml><?xml version="1.0" encoding="utf-8"?>
<ds:datastoreItem xmlns:ds="http://schemas.openxmlformats.org/officeDocument/2006/customXml" ds:itemID="{3D419C47-3EF0-4BF6-9377-5F73684610E6}">
  <ds:schemaRefs/>
</ds:datastoreItem>
</file>

<file path=customXml/itemProps60.xml><?xml version="1.0" encoding="utf-8"?>
<ds:datastoreItem xmlns:ds="http://schemas.openxmlformats.org/officeDocument/2006/customXml" ds:itemID="{76422EA2-99E3-44BC-AB06-67DA5BC92374}">
  <ds:schemaRefs/>
</ds:datastoreItem>
</file>

<file path=customXml/itemProps61.xml><?xml version="1.0" encoding="utf-8"?>
<ds:datastoreItem xmlns:ds="http://schemas.openxmlformats.org/officeDocument/2006/customXml" ds:itemID="{ADE1D784-506B-4367-8994-1CA369652BFD}">
  <ds:schemaRefs/>
</ds:datastoreItem>
</file>

<file path=customXml/itemProps62.xml><?xml version="1.0" encoding="utf-8"?>
<ds:datastoreItem xmlns:ds="http://schemas.openxmlformats.org/officeDocument/2006/customXml" ds:itemID="{25452A09-B071-414F-A899-8B54D1851F96}">
  <ds:schemaRefs/>
</ds:datastoreItem>
</file>

<file path=customXml/itemProps7.xml><?xml version="1.0" encoding="utf-8"?>
<ds:datastoreItem xmlns:ds="http://schemas.openxmlformats.org/officeDocument/2006/customXml" ds:itemID="{CC57E426-ED60-457E-A135-6B0E6B274FF1}">
  <ds:schemaRefs/>
</ds:datastoreItem>
</file>

<file path=customXml/itemProps8.xml><?xml version="1.0" encoding="utf-8"?>
<ds:datastoreItem xmlns:ds="http://schemas.openxmlformats.org/officeDocument/2006/customXml" ds:itemID="{DEDA10C7-433F-4D09-8973-D569A6939240}">
  <ds:schemaRefs/>
</ds:datastoreItem>
</file>

<file path=customXml/itemProps9.xml><?xml version="1.0" encoding="utf-8"?>
<ds:datastoreItem xmlns:ds="http://schemas.openxmlformats.org/officeDocument/2006/customXml" ds:itemID="{B02EA1F3-CD7B-4DF5-B74E-BAA7C05E95BF}">
  <ds:schemaRefs/>
</ds:datastoreItem>
</file>

<file path=docProps/app.xml><?xml version="1.0" encoding="utf-8"?>
<Properties xmlns="http://schemas.openxmlformats.org/officeDocument/2006/extended-properties" xmlns:vt="http://schemas.openxmlformats.org/officeDocument/2006/docPropsVTypes">
  <Template/>
  <TotalTime>67719</TotalTime>
  <Words>4077</Words>
  <Application>Microsoft Office PowerPoint</Application>
  <PresentationFormat>On-screen Show (4:3)</PresentationFormat>
  <Paragraphs>365</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Arial Narrow</vt:lpstr>
      <vt:lpstr>Courier New</vt:lpstr>
      <vt:lpstr>Tahoma</vt:lpstr>
      <vt:lpstr>Times New Roman</vt:lpstr>
      <vt:lpstr>Wingdings</vt:lpstr>
      <vt:lpstr>Ed Services Module Template(2)</vt:lpstr>
      <vt:lpstr>PowerPoint Presentation</vt:lpstr>
      <vt:lpstr>Introduction</vt:lpstr>
      <vt:lpstr>Layout</vt:lpstr>
      <vt:lpstr>1. Header Section</vt:lpstr>
      <vt:lpstr>2. Transmitted Section</vt:lpstr>
      <vt:lpstr>3. Queue Section</vt:lpstr>
      <vt:lpstr>4. CapturedFiles section</vt:lpstr>
      <vt:lpstr>5. SubmissionFiles Section</vt:lpstr>
      <vt:lpstr>5.1. SubmissionFiles Camera Details</vt:lpstr>
      <vt:lpstr>6. CAL files section</vt:lpstr>
      <vt:lpstr>7. Archive Section</vt:lpstr>
      <vt:lpstr>8. Runtime Status section</vt:lpstr>
      <vt:lpstr>PowerPoint Presentation</vt:lpstr>
      <vt:lpstr>Status Check Reports</vt:lpstr>
      <vt:lpstr>How to Run Status_check</vt:lpstr>
      <vt:lpstr>Status Check HTML file</vt:lpstr>
    </vt:vector>
  </TitlesOfParts>
  <Company>Documentum,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X</dc:title>
  <dc:creator>david samuels</dc:creator>
  <cp:lastModifiedBy>dsamuels</cp:lastModifiedBy>
  <cp:revision>399</cp:revision>
  <dcterms:created xsi:type="dcterms:W3CDTF">2006-08-15T18:21:45Z</dcterms:created>
  <dcterms:modified xsi:type="dcterms:W3CDTF">2021-06-03T18:27:57Z</dcterms:modified>
</cp:coreProperties>
</file>